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40007-7F3D-40E2-BBEB-FDED3B2D864F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3395-9493-4614-A2D9-63EC8C183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126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40007-7F3D-40E2-BBEB-FDED3B2D864F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3395-9493-4614-A2D9-63EC8C183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863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40007-7F3D-40E2-BBEB-FDED3B2D864F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3395-9493-4614-A2D9-63EC8C183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82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40007-7F3D-40E2-BBEB-FDED3B2D864F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3395-9493-4614-A2D9-63EC8C183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980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40007-7F3D-40E2-BBEB-FDED3B2D864F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3395-9493-4614-A2D9-63EC8C183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890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40007-7F3D-40E2-BBEB-FDED3B2D864F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3395-9493-4614-A2D9-63EC8C183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802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40007-7F3D-40E2-BBEB-FDED3B2D864F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3395-9493-4614-A2D9-63EC8C183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93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40007-7F3D-40E2-BBEB-FDED3B2D864F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3395-9493-4614-A2D9-63EC8C183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69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40007-7F3D-40E2-BBEB-FDED3B2D864F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3395-9493-4614-A2D9-63EC8C183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713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40007-7F3D-40E2-BBEB-FDED3B2D864F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3395-9493-4614-A2D9-63EC8C183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900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40007-7F3D-40E2-BBEB-FDED3B2D864F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3395-9493-4614-A2D9-63EC8C183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171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40007-7F3D-40E2-BBEB-FDED3B2D864F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F3395-9493-4614-A2D9-63EC8C183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41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153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63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74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11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41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71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99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7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Medical Center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Oscar Perez</dc:creator>
  <cp:lastModifiedBy>Medical Education</cp:lastModifiedBy>
  <cp:revision>1</cp:revision>
  <dcterms:created xsi:type="dcterms:W3CDTF">2016-11-30T17:43:57Z</dcterms:created>
  <dcterms:modified xsi:type="dcterms:W3CDTF">2016-11-30T19:02:44Z</dcterms:modified>
</cp:coreProperties>
</file>