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65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9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01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04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73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1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81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5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81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7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DED08-C8E2-4847-A562-3841B7702514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05B5C-EA17-41E7-B501-4AF52D245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104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367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864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34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226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089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002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771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442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205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443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Perez</dc:creator>
  <cp:lastModifiedBy>Oscar Perez</cp:lastModifiedBy>
  <cp:revision>1</cp:revision>
  <dcterms:created xsi:type="dcterms:W3CDTF">2016-11-30T17:05:18Z</dcterms:created>
  <dcterms:modified xsi:type="dcterms:W3CDTF">2016-11-30T17:09:23Z</dcterms:modified>
</cp:coreProperties>
</file>