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62" r:id="rId6"/>
    <p:sldId id="258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CD8F-FE48-4B83-90B4-1510B978F52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A0C3-32DF-4050-BC2B-5F147A17C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itchFamily="34" charset="0"/>
                <a:cs typeface="Arial" charset="0"/>
              </a:rPr>
              <a:t>City of El Paso </a:t>
            </a:r>
            <a:br>
              <a:rPr lang="en-US" dirty="0">
                <a:latin typeface="Calibri" pitchFamily="34" charset="0"/>
                <a:cs typeface="Arial" charset="0"/>
              </a:rPr>
            </a:br>
            <a:r>
              <a:rPr lang="en-US" dirty="0">
                <a:latin typeface="Calibri" pitchFamily="34" charset="0"/>
                <a:cs typeface="Arial" charset="0"/>
              </a:rPr>
              <a:t>Department of Public Health </a:t>
            </a:r>
            <a:r>
              <a:rPr lang="en-US" dirty="0" smtClean="0">
                <a:latin typeface="Calibri" pitchFamily="34" charset="0"/>
                <a:cs typeface="Arial" charset="0"/>
              </a:rPr>
              <a:t/>
            </a:r>
            <a:br>
              <a:rPr lang="en-US" dirty="0" smtClean="0">
                <a:latin typeface="Calibri" pitchFamily="34" charset="0"/>
                <a:cs typeface="Arial" charset="0"/>
              </a:rPr>
            </a:br>
            <a: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Region 15  Regional Health Partnership</a:t>
            </a:r>
            <a:b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</a:br>
            <a:r>
              <a:rPr lang="en-US" sz="2700" i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1115 Healthcare Transformation </a:t>
            </a:r>
            <a:r>
              <a:rPr lang="en-US" sz="2700" i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Waiver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RHP 15 Meeting</a:t>
            </a:r>
          </a:p>
          <a:p>
            <a:r>
              <a:rPr lang="en-US" sz="2400" dirty="0" smtClean="0"/>
              <a:t>3/25/3015</a:t>
            </a:r>
          </a:p>
          <a:p>
            <a:r>
              <a:rPr lang="en-US" sz="2400" dirty="0" smtClean="0"/>
              <a:t>Nick Emerick, MA</a:t>
            </a:r>
            <a:endParaRPr lang="en-US" sz="2400" dirty="0"/>
          </a:p>
        </p:txBody>
      </p:sp>
      <p:pic>
        <p:nvPicPr>
          <p:cNvPr id="4" name="Picture 19" descr="cityhealthdepartment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64761"/>
            <a:ext cx="1828848" cy="1244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2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Race, Ethnicity, and Language collected with other demographic data</a:t>
            </a:r>
          </a:p>
          <a:p>
            <a:pPr lvl="1"/>
            <a:r>
              <a:rPr lang="en-US" dirty="0" smtClean="0"/>
              <a:t>Collection interests of all stakeholders</a:t>
            </a:r>
          </a:p>
          <a:p>
            <a:r>
              <a:rPr lang="en-US" dirty="0" smtClean="0"/>
              <a:t>Collection instrument standardization</a:t>
            </a:r>
          </a:p>
          <a:p>
            <a:r>
              <a:rPr lang="en-US" dirty="0" smtClean="0"/>
              <a:t>Collected with surveys during the intake process</a:t>
            </a:r>
          </a:p>
          <a:p>
            <a:r>
              <a:rPr lang="en-US" dirty="0" smtClean="0"/>
              <a:t>Standardization allows for combining across four projects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7523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3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533400"/>
            <a:ext cx="8229600" cy="11430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/>
              <a:t>Data collection used as a screening process for services</a:t>
            </a:r>
          </a:p>
          <a:p>
            <a:r>
              <a:rPr lang="en-US" dirty="0" smtClean="0"/>
              <a:t>Participating Institutions</a:t>
            </a:r>
          </a:p>
          <a:p>
            <a:pPr lvl="1"/>
            <a:r>
              <a:rPr lang="en-US" dirty="0" smtClean="0"/>
              <a:t>UTEP</a:t>
            </a:r>
          </a:p>
          <a:p>
            <a:pPr lvl="1"/>
            <a:r>
              <a:rPr lang="en-US" dirty="0" smtClean="0"/>
              <a:t>UTH</a:t>
            </a:r>
          </a:p>
          <a:p>
            <a:pPr lvl="1"/>
            <a:r>
              <a:rPr lang="en-US" dirty="0" smtClean="0"/>
              <a:t>Texas Tech</a:t>
            </a:r>
          </a:p>
          <a:p>
            <a:pPr lvl="1"/>
            <a:r>
              <a:rPr lang="en-US" dirty="0" smtClean="0"/>
              <a:t>Fire Department</a:t>
            </a:r>
          </a:p>
          <a:p>
            <a:pPr lvl="1"/>
            <a:r>
              <a:rPr lang="en-US" dirty="0" smtClean="0"/>
              <a:t>DPH Preventative Medicine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Border Public Health Interest Group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6153" y="35814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collaborative with local universities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Flu, pneumonia, and HPV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Cancer screenings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Environmental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</a:t>
            </a:r>
            <a:r>
              <a:rPr lang="en-US" sz="2400" dirty="0" smtClean="0"/>
              <a:t>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Cancer screenings currently in contract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Voucher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Working with housing authority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2" b="28496"/>
          <a:stretch/>
        </p:blipFill>
        <p:spPr bwMode="auto">
          <a:xfrm>
            <a:off x="1524000" y="1600201"/>
            <a:ext cx="5430715" cy="1801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0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Expansion of Oral Health Services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2" b="50000"/>
          <a:stretch/>
        </p:blipFill>
        <p:spPr bwMode="auto">
          <a:xfrm>
            <a:off x="1600200" y="1524000"/>
            <a:ext cx="5474677" cy="713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1850" y="2362200"/>
            <a:ext cx="7240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Offers dental check-ups for persons 21 and younger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assistance available for uninsured and          low-income persons.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Mobile unit deploys to local Head Start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Has served 65% Medicaid and 35</a:t>
            </a:r>
            <a:r>
              <a:rPr lang="en-US" sz="2400" smtClean="0"/>
              <a:t>% uninsured</a:t>
            </a:r>
            <a:endParaRPr lang="en-US" sz="24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"/>
          <a:stretch/>
        </p:blipFill>
        <p:spPr>
          <a:xfrm>
            <a:off x="1617302" y="4326117"/>
            <a:ext cx="5630061" cy="2439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26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Neighborhood Fire Stations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0" b="27371"/>
          <a:stretch/>
        </p:blipFill>
        <p:spPr bwMode="auto">
          <a:xfrm>
            <a:off x="1600200" y="1371600"/>
            <a:ext cx="5509901" cy="185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799"/>
            <a:ext cx="3889375" cy="248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36142"/>
            <a:ext cx="3029883" cy="308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26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 Paso Community Health </a:t>
            </a:r>
            <a:r>
              <a:rPr lang="en-US" dirty="0" smtClean="0"/>
              <a:t>Atlas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6713" b="37925"/>
          <a:stretch/>
        </p:blipFill>
        <p:spPr bwMode="auto">
          <a:xfrm>
            <a:off x="1668481" y="1567052"/>
            <a:ext cx="5554054" cy="1123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690336"/>
            <a:ext cx="7214616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Web-based application to map health of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Identify </a:t>
            </a:r>
            <a:r>
              <a:rPr lang="en-US" sz="2400" dirty="0">
                <a:latin typeface="Calibri" pitchFamily="34" charset="0"/>
              </a:rPr>
              <a:t>locations where health services are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STD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Flu and pneumonia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HPV vaccines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Cancer </a:t>
            </a:r>
            <a:r>
              <a:rPr lang="en-US" sz="2400" dirty="0" smtClean="0">
                <a:latin typeface="Calibri" pitchFamily="34" charset="0"/>
              </a:rPr>
              <a:t>screenings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48681"/>
            <a:ext cx="3684586" cy="25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Health Information </a:t>
            </a:r>
            <a:r>
              <a:rPr lang="en-US" dirty="0" smtClean="0"/>
              <a:t>Exchange </a:t>
            </a:r>
          </a:p>
          <a:p>
            <a:pPr lvl="1"/>
            <a:r>
              <a:rPr lang="en-US" dirty="0" smtClean="0"/>
              <a:t>Hospital Agreements</a:t>
            </a:r>
          </a:p>
          <a:p>
            <a:pPr lvl="1"/>
            <a:r>
              <a:rPr lang="en-US" dirty="0" smtClean="0"/>
              <a:t>Collaborating with local hospitals for baseline </a:t>
            </a:r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r>
              <a:rPr lang="en-US" dirty="0" smtClean="0"/>
              <a:t>Low Voucher return rates</a:t>
            </a:r>
          </a:p>
          <a:p>
            <a:pPr lvl="1"/>
            <a:r>
              <a:rPr lang="en-US" dirty="0" smtClean="0"/>
              <a:t>Possibly undercounted</a:t>
            </a:r>
          </a:p>
          <a:p>
            <a:pPr lvl="1"/>
            <a:r>
              <a:rPr lang="en-US" dirty="0" smtClean="0"/>
              <a:t>Most common issues with schedule or transportation</a:t>
            </a:r>
          </a:p>
          <a:p>
            <a:pPr lvl="1"/>
            <a:r>
              <a:rPr lang="en-US" dirty="0" smtClean="0"/>
              <a:t>Can be mitigated by on site services delivery</a:t>
            </a:r>
            <a:endParaRPr lang="en-US" dirty="0"/>
          </a:p>
          <a:p>
            <a:r>
              <a:rPr lang="en-US" dirty="0" smtClean="0"/>
              <a:t>Ongoing negotiations for cancer screening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6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219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City of El Paso  Department of Public Health  Region 15  Regional Health Partnership 1115 Healthcare Transformation Waiver</vt:lpstr>
      <vt:lpstr>REAL Data</vt:lpstr>
      <vt:lpstr>Background </vt:lpstr>
      <vt:lpstr>Border Public Health Interest Group</vt:lpstr>
      <vt:lpstr>Expansion of Oral Health Services</vt:lpstr>
      <vt:lpstr>Neighborhood Fire Stations</vt:lpstr>
      <vt:lpstr>El Paso Community Health Atlas</vt:lpstr>
      <vt:lpstr>Challenges and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Data</dc:title>
  <dc:creator>Owner</dc:creator>
  <cp:lastModifiedBy>Georgena Roberts</cp:lastModifiedBy>
  <cp:revision>27</cp:revision>
  <dcterms:created xsi:type="dcterms:W3CDTF">2015-03-23T14:41:24Z</dcterms:created>
  <dcterms:modified xsi:type="dcterms:W3CDTF">2015-03-25T22:24:29Z</dcterms:modified>
</cp:coreProperties>
</file>