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8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9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0.xml" ContentType="application/vnd.openxmlformats-officedocument.presentationml.notesSlide+xml"/>
  <Override PartName="/ppt/tags/tag25.xml" ContentType="application/vnd.openxmlformats-officedocument.presentationml.tags+xml"/>
  <Override PartName="/ppt/notesSlides/notesSlide11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2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3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4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5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6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6"/>
  </p:sldMasterIdLst>
  <p:notesMasterIdLst>
    <p:notesMasterId r:id="rId24"/>
  </p:notesMasterIdLst>
  <p:handoutMasterIdLst>
    <p:handoutMasterId r:id="rId25"/>
  </p:handoutMasterIdLst>
  <p:sldIdLst>
    <p:sldId id="259" r:id="rId7"/>
    <p:sldId id="261" r:id="rId8"/>
    <p:sldId id="313" r:id="rId9"/>
    <p:sldId id="325" r:id="rId10"/>
    <p:sldId id="311" r:id="rId11"/>
    <p:sldId id="314" r:id="rId12"/>
    <p:sldId id="315" r:id="rId13"/>
    <p:sldId id="312" r:id="rId14"/>
    <p:sldId id="316" r:id="rId15"/>
    <p:sldId id="317" r:id="rId16"/>
    <p:sldId id="288" r:id="rId17"/>
    <p:sldId id="318" r:id="rId18"/>
    <p:sldId id="320" r:id="rId19"/>
    <p:sldId id="321" r:id="rId20"/>
    <p:sldId id="297" r:id="rId21"/>
    <p:sldId id="324" r:id="rId22"/>
    <p:sldId id="30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94" d="100"/>
          <a:sy n="94" d="100"/>
        </p:scale>
        <p:origin x="-16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80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49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8230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06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911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425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608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491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24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786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13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750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1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88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21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856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102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695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29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7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4.emf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5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16.emf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17.jpeg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image" Target="../media/image19.jpe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18.jpeg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image" Target="../media/image20.jpeg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image" Target="../media/image10.emf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1.emf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2.emf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3.emf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590800" y="1143000"/>
            <a:ext cx="6180224" cy="2613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Neighborhood Fire Stations for Health screening and health promotion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n-lt"/>
              </a:rPr>
              <a:t>El Paso Fire Department</a:t>
            </a:r>
          </a:p>
          <a:p>
            <a:r>
              <a:rPr lang="en-US" sz="2400" dirty="0" smtClean="0">
                <a:latin typeface="+mn-lt"/>
              </a:rPr>
              <a:t>March 2016</a:t>
            </a:r>
            <a:endParaRPr lang="en-US" sz="24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396" y="2971801"/>
            <a:ext cx="773039" cy="7568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789" y="2971800"/>
            <a:ext cx="1044211" cy="71006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971800"/>
            <a:ext cx="12192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DY5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703294"/>
            <a:ext cx="6172200" cy="3630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18789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37304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US" dirty="0" smtClean="0"/>
              <a:t>Accomplishments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Program outreach and service delivery are increasing our early numbers.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09800"/>
            <a:ext cx="4839015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55659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US" dirty="0" smtClean="0"/>
              <a:t>Accomplishments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Program outreach and service delivery are increasing our numbers.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Paperwork processing has been streamlined. Demographic sheet condensed. Waiting time has been reduced.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Centralized location at EPFD’s Safety, Health Outreach Center (SHOC) at corner of Chelsea and Trowbridge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810000"/>
            <a:ext cx="4343400" cy="32575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350346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Recruitment of volunteers to assist elderly with paperwork and/or health assessments.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PIO attending all clinics for paperwork quality control.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More targeted marketing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Continued </a:t>
            </a:r>
            <a:r>
              <a:rPr lang="en-US" sz="2400" dirty="0">
                <a:solidFill>
                  <a:srgbClr val="000000"/>
                </a:solidFill>
              </a:rPr>
              <a:t>collaboration with BHIG partners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2" y="4075022"/>
            <a:ext cx="4147688" cy="233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64" y="3859015"/>
            <a:ext cx="3686783" cy="27650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7206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85" y="1298713"/>
            <a:ext cx="8199415" cy="461217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77200" cy="1143000"/>
          </a:xfrm>
        </p:spPr>
        <p:txBody>
          <a:bodyPr/>
          <a:lstStyle/>
          <a:p>
            <a:r>
              <a:rPr lang="en-US" dirty="0" smtClean="0"/>
              <a:t>The rigs are excellent marketing!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21765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US" dirty="0" smtClean="0"/>
              <a:t>Closing out DY5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In DY4, we had clinics at 50% of the fire stations.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In DY5, six more fire stations remain to satisfy the process matrix for service delivery at the other 50% of fire stations.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Currently at 820 of 1,000 </a:t>
            </a:r>
            <a:r>
              <a:rPr lang="en-US" sz="2400" b="1" dirty="0" smtClean="0">
                <a:solidFill>
                  <a:srgbClr val="000000"/>
                </a:solidFill>
              </a:rPr>
              <a:t>NEW</a:t>
            </a:r>
            <a:r>
              <a:rPr lang="en-US" sz="2400" dirty="0" smtClean="0">
                <a:solidFill>
                  <a:srgbClr val="000000"/>
                </a:solidFill>
              </a:rPr>
              <a:t> patients (six months).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Meet performance requirements for DSRIP 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-  increase in number of influenza and pneumococcal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	 </a:t>
            </a:r>
            <a:r>
              <a:rPr lang="en-US" sz="2400" dirty="0" smtClean="0">
                <a:solidFill>
                  <a:srgbClr val="000000"/>
                </a:solidFill>
              </a:rPr>
              <a:t>   vaccines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-  increase in of </a:t>
            </a:r>
            <a:r>
              <a:rPr lang="en-US" sz="2400" dirty="0" err="1" smtClean="0">
                <a:solidFill>
                  <a:srgbClr val="000000"/>
                </a:solidFill>
              </a:rPr>
              <a:t>ColoCare</a:t>
            </a:r>
            <a:r>
              <a:rPr lang="en-US" sz="2400" dirty="0" smtClean="0">
                <a:solidFill>
                  <a:srgbClr val="000000"/>
                </a:solidFill>
              </a:rPr>
              <a:t> returns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64946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14400" y="2895600"/>
            <a:ext cx="8077200" cy="1143000"/>
          </a:xfrm>
        </p:spPr>
        <p:txBody>
          <a:bodyPr/>
          <a:lstStyle/>
          <a:p>
            <a:pPr algn="ctr"/>
            <a:r>
              <a:rPr lang="en-US" dirty="0" smtClean="0"/>
              <a:t>Questions or comments?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71302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Wellness of our seniors is tied to preventative care.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The </a:t>
            </a:r>
            <a:r>
              <a:rPr lang="en-US" sz="2400" dirty="0">
                <a:solidFill>
                  <a:srgbClr val="000000"/>
                </a:solidFill>
              </a:rPr>
              <a:t>populations we most commonly </a:t>
            </a:r>
            <a:r>
              <a:rPr lang="en-US" sz="2400" dirty="0" smtClean="0">
                <a:solidFill>
                  <a:srgbClr val="000000"/>
                </a:solidFill>
              </a:rPr>
              <a:t>serve: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0000"/>
                </a:solidFill>
              </a:rPr>
              <a:t>Hispanics </a:t>
            </a:r>
            <a:r>
              <a:rPr lang="en-US" sz="2400" dirty="0">
                <a:solidFill>
                  <a:srgbClr val="000000"/>
                </a:solidFill>
              </a:rPr>
              <a:t>with low household </a:t>
            </a:r>
            <a:r>
              <a:rPr lang="en-US" sz="2400" dirty="0" smtClean="0">
                <a:solidFill>
                  <a:srgbClr val="000000"/>
                </a:solidFill>
              </a:rPr>
              <a:t>education </a:t>
            </a:r>
            <a:r>
              <a:rPr lang="en-US" sz="2400" dirty="0">
                <a:solidFill>
                  <a:srgbClr val="000000"/>
                </a:solidFill>
              </a:rPr>
              <a:t>and higher levels of </a:t>
            </a:r>
            <a:r>
              <a:rPr lang="en-US" sz="2400" dirty="0" smtClean="0">
                <a:solidFill>
                  <a:srgbClr val="000000"/>
                </a:solidFill>
              </a:rPr>
              <a:t>poverty.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0000"/>
                </a:solidFill>
              </a:rPr>
              <a:t>Mostly Medicaid or uninsured.</a:t>
            </a:r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US" dirty="0" smtClean="0"/>
              <a:t>Program Evolution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DY1 – Identified need and applied for funding.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DY2 – Identified health strategies, execution plans and partnerships.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DY3 – Trained personnel, implemented protocols, purchased equipment, developed marketing and launched pilot program.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DY4 – Implemented the program and analyzed service delivery and marketing efforts.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DY5 – Continued program by implemented improvements to enhance service delivery and outreach.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27290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algn="ctr"/>
            <a:r>
              <a:rPr lang="en-US" dirty="0" smtClean="0"/>
              <a:t>Statistics DY3, DY4, DY5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962400"/>
            <a:ext cx="4000500" cy="28701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709"/>
            <a:ext cx="9144000" cy="28406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1608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971800"/>
            <a:ext cx="12192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DY3</a:t>
            </a: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23863"/>
            <a:ext cx="5181600" cy="601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77149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971800"/>
            <a:ext cx="12192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DY4</a:t>
            </a:r>
            <a:endParaRPr lang="en-US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323850"/>
            <a:ext cx="5391150" cy="621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238298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971800"/>
            <a:ext cx="12192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DY5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423863"/>
            <a:ext cx="5391150" cy="601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317402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Promotion of Project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295400"/>
            <a:ext cx="8077200" cy="4297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Summary: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Initially we advertised the project with half </a:t>
            </a:r>
            <a:r>
              <a:rPr lang="en-US" dirty="0"/>
              <a:t>page ads in Diario de El Paso to educate the public about the initiative.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we learned that word of mouth works best with the population served.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919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600" y="2971800"/>
            <a:ext cx="12192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DY4</a:t>
            </a:r>
            <a:endParaRPr lang="en-US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1738854"/>
            <a:ext cx="6172200" cy="3630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823258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54ED328C-0222-4147-AF7A-8F3F450A023A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BEF39342-713E-439A-9F06-D57BB36ED77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2EE87B5A-1E78-4ADC-BD04-373820CA034D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356F6624-96C5-4BE3-881B-80E2F112A012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F393488-9068-4FE8-B604-49C71321EEA8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344</Words>
  <Application>Microsoft Office PowerPoint</Application>
  <PresentationFormat>On-screen Show (4:3)</PresentationFormat>
  <Paragraphs>62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Training</vt:lpstr>
      <vt:lpstr>Neighborhood Fire Stations for Health screening and health promotion </vt:lpstr>
      <vt:lpstr>Introduction</vt:lpstr>
      <vt:lpstr>Program Evolution</vt:lpstr>
      <vt:lpstr>Statistics DY3, DY4, DY5</vt:lpstr>
      <vt:lpstr>DY3</vt:lpstr>
      <vt:lpstr>DY4</vt:lpstr>
      <vt:lpstr>DY5</vt:lpstr>
      <vt:lpstr>Promotion of Project</vt:lpstr>
      <vt:lpstr>DY4</vt:lpstr>
      <vt:lpstr>DY5</vt:lpstr>
      <vt:lpstr>PowerPoint Presentation</vt:lpstr>
      <vt:lpstr>Accomplishments</vt:lpstr>
      <vt:lpstr>Accomplishments</vt:lpstr>
      <vt:lpstr>Improvements</vt:lpstr>
      <vt:lpstr>The rigs are excellent marketing!</vt:lpstr>
      <vt:lpstr>Closing out DY5</vt:lpstr>
      <vt:lpstr>Questions or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2015-03-23T20:42:03Z</dcterms:created>
  <dcterms:modified xsi:type="dcterms:W3CDTF">2016-04-11T17:38:58Z</dcterms:modified>
</cp:coreProperties>
</file>