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4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31" autoAdjust="0"/>
    <p:restoredTop sz="86364" autoAdjust="0"/>
  </p:normalViewPr>
  <p:slideViewPr>
    <p:cSldViewPr>
      <p:cViewPr>
        <p:scale>
          <a:sx n="130" d="100"/>
          <a:sy n="130" d="100"/>
        </p:scale>
        <p:origin x="-72" y="6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4671D-DBCE-44E2-812A-B9FB8B1C65A4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01276-E93A-449E-A053-E5FDF280EA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4CC1B-163C-4F82-A713-7971AF0C4F6A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D77F6-BD0A-4D2B-BE93-DCB2D98CA1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30083-487A-4840-9F0E-5D44B9DA9208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CE4F1-B97E-401F-91C2-8370B1BA20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B955-A2B6-4049-B72C-CABED685A5EF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07E99-9932-4577-8AB9-EEDF21EE6D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9C0CC-1F3C-477A-B99E-2CD3EAA11E2C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3EBA2-BA1F-4F95-8D8D-C0DA3EA83E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456FE-CE57-46B5-8159-E9533E1CEF04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537F3-C485-428B-9B67-76D328DB35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9936C-A5E3-4A3F-BB59-F20323F81151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5ABE8-CB8A-45DB-884F-BE050A2F82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9D286-4DCF-440C-B625-505A06A73592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8BF10-03BC-44C4-99C7-5A55698704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B9F9C-4D10-4B45-A344-0C1C17BB2698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FF03E-C11B-4368-974E-2432DC2F5B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3E3BF-0D59-4324-81AA-7B5C85A3E1DC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3E146-05A1-4028-A860-DF5080C8D0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02CE6-25D3-4B0A-9807-51B02FD58E55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68F22-0C82-46C3-BF28-7CF3997857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0688C668-DA6E-4687-BC94-D30C353380C9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26952062-62A1-41D7-81E6-1DF4FAE90D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8" r:id="rId3"/>
    <p:sldLayoutId id="2147483705" r:id="rId4"/>
    <p:sldLayoutId id="2147483704" r:id="rId5"/>
    <p:sldLayoutId id="2147483703" r:id="rId6"/>
    <p:sldLayoutId id="2147483702" r:id="rId7"/>
    <p:sldLayoutId id="2147483701" r:id="rId8"/>
    <p:sldLayoutId id="2147483700" r:id="rId9"/>
    <p:sldLayoutId id="2147483699" r:id="rId10"/>
    <p:sldLayoutId id="2147483698" r:id="rId11"/>
  </p:sldLayoutIdLst>
  <p:txStyles>
    <p:titleStyle>
      <a:lvl1pPr algn="ctr" rtl="0" fontAlgn="base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2pPr>
      <a:lvl3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3pPr>
      <a:lvl4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4pPr>
      <a:lvl5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400" b="1" dirty="0">
                <a:effectLst/>
              </a:rPr>
              <a:t>1.4 Enhancing &amp; Expanding Comprehensive Breast Care </a:t>
            </a:r>
            <a:r>
              <a:rPr lang="en-US" sz="4400" b="1" dirty="0" smtClean="0">
                <a:effectLst/>
              </a:rPr>
              <a:t>Services</a:t>
            </a:r>
            <a:endParaRPr lang="en-US" sz="4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7543800" cy="1752600"/>
          </a:xfrm>
        </p:spPr>
        <p:txBody>
          <a:bodyPr rtlCol="0">
            <a:normAutofit fontScale="85000" lnSpcReduction="20000"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Rene Vallejo</a:t>
            </a:r>
            <a:endParaRPr lang="en-US" dirty="0"/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Region 15 RHP Meeting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El Paso First </a:t>
            </a:r>
            <a:r>
              <a:rPr lang="en-US" dirty="0" err="1" smtClean="0"/>
              <a:t>Healthplan</a:t>
            </a:r>
            <a:r>
              <a:rPr lang="en-US" dirty="0"/>
              <a:t>, 1145 Westmoreland Drive  </a:t>
            </a:r>
            <a:endParaRPr lang="en-US" dirty="0" smtClean="0"/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June 26, 2014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1:00pm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81200" y="304800"/>
            <a:ext cx="5340016" cy="1447800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Description of the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Synopsis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</a:t>
            </a:r>
            <a:r>
              <a:rPr lang="en-US" sz="17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Expand </a:t>
            </a:r>
            <a:r>
              <a:rPr lang="en-US" sz="1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and enhance access to specialty care for women with breast </a:t>
            </a:r>
            <a:r>
              <a:rPr lang="en-US" sz="17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disease.  Develop </a:t>
            </a:r>
            <a:r>
              <a:rPr lang="en-US" sz="1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fellowship </a:t>
            </a:r>
            <a:r>
              <a:rPr lang="en-US" sz="17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program, </a:t>
            </a:r>
            <a:r>
              <a:rPr lang="en-US" sz="1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and provide increased access to surgeons with special expertise in breast </a:t>
            </a:r>
            <a:r>
              <a:rPr lang="en-US" sz="17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surgery.  Establish </a:t>
            </a:r>
            <a:r>
              <a:rPr lang="en-US" sz="1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survivor’s program at </a:t>
            </a:r>
            <a:r>
              <a:rPr lang="en-US" sz="17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GBCC</a:t>
            </a:r>
            <a:r>
              <a:rPr lang="en-US" sz="1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with an emphasis on objective measures of quality of </a:t>
            </a:r>
            <a:r>
              <a:rPr lang="en-US" sz="17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life</a:t>
            </a:r>
            <a:r>
              <a:rPr lang="en-US" sz="1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and strategies to improve this matric.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Department Involved:</a:t>
            </a:r>
          </a:p>
          <a:p>
            <a:pPr marL="457200" lvl="1" indent="0" fontAlgn="auto">
              <a:spcAft>
                <a:spcPts val="0"/>
              </a:spcAft>
              <a:buFont typeface="Courier New" pitchFamily="49" charset="0"/>
              <a:buNone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Department of Surgery-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Garbar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Breast Care Center (GBCC)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Major Milestones DY3: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Reduce </a:t>
            </a:r>
            <a:r>
              <a:rPr lang="en-US" sz="13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Time-to-3</a:t>
            </a:r>
            <a:r>
              <a:rPr lang="en-US" sz="1300" i="1" baseline="30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rd</a:t>
            </a:r>
            <a:r>
              <a:rPr lang="en-US" sz="13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Appointment	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Survivor Program-</a:t>
            </a:r>
            <a:r>
              <a:rPr lang="en-US" sz="13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  <a:r>
              <a:rPr lang="en-US" sz="1300" i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nd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year  </a:t>
            </a:r>
            <a:endParaRPr lang="en-US" sz="13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Hire Breast Surgeon </a:t>
            </a:r>
            <a:endParaRPr lang="en-US" sz="13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3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Fellowship Program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Infrastructure to support program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Application SSO</a:t>
            </a:r>
          </a:p>
          <a:p>
            <a:pPr lvl="1" fontAlgn="auto">
              <a:spcAft>
                <a:spcPts val="0"/>
              </a:spcAft>
              <a:defRPr/>
            </a:pPr>
            <a:endParaRPr lang="en-US" sz="5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3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 RHP </a:t>
            </a:r>
            <a:r>
              <a:rPr lang="en-US" sz="13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Seminars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4800600"/>
            <a:ext cx="3810000" cy="1025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Benefits to the Community </a:t>
            </a:r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38400" y="5199063"/>
            <a:ext cx="4402138" cy="1616075"/>
          </a:xfrm>
        </p:spPr>
      </p:pic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457200" y="2133600"/>
            <a:ext cx="800100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latin typeface="Palatino Linotype" pitchFamily="18" charset="0"/>
              </a:rPr>
              <a:t>Established in 1994, primary focus was to help the indigent. GBCC treats 1/3 of all breast cancer in El Paso.  4,500 patients seen annually @130 are diagnosed with breast cancer.  GBCC has Multi-disciplinary team approach from diagnosis to end of treatment (5 yrs).  GBCC is NAPBC- National Accreditation Program for Breast Centers.  DSRIP Project will create more access to GBCC services and improving quality of life to those patients.  GBCC patients are 45% Medicaid or uninsured</a:t>
            </a:r>
            <a:endParaRPr lang="en-US" sz="2400">
              <a:latin typeface="Palatino Linotype" pitchFamily="18" charset="0"/>
            </a:endParaRPr>
          </a:p>
          <a:p>
            <a:endParaRPr lang="en-US"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Progress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 rtlCol="0">
            <a:normAutofit fontScale="700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Milestones: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9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Reduce Time-to-3</a:t>
            </a:r>
            <a:r>
              <a:rPr lang="en-US" sz="1900" i="1" baseline="30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rd</a:t>
            </a:r>
            <a:r>
              <a:rPr lang="en-US" sz="19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Appointment	</a:t>
            </a:r>
            <a:r>
              <a:rPr lang="en-US" sz="19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	50%</a:t>
            </a:r>
            <a:endParaRPr lang="en-US" sz="19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9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Survivor Program- 2</a:t>
            </a:r>
            <a:r>
              <a:rPr lang="en-US" sz="1900" i="1" baseline="30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nd</a:t>
            </a:r>
            <a:r>
              <a:rPr lang="en-US" sz="19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year  </a:t>
            </a:r>
            <a:r>
              <a:rPr lang="en-US" sz="19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			80%</a:t>
            </a:r>
            <a:endParaRPr lang="en-US" sz="19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SF36 Quality of Life Survey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Dietitian Services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Psychiatry/Counseling Services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9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Hire </a:t>
            </a:r>
            <a:r>
              <a:rPr lang="en-US" sz="19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Breast Surgeon </a:t>
            </a:r>
            <a:r>
              <a:rPr lang="en-US" sz="19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			40%</a:t>
            </a:r>
            <a:endParaRPr lang="en-US" sz="1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Fellowship Program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Infrastructure to support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program				</a:t>
            </a:r>
            <a:r>
              <a:rPr lang="en-US" sz="1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100%</a:t>
            </a:r>
            <a:endParaRPr lang="en-US" sz="1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Application to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SSO					</a:t>
            </a:r>
            <a:r>
              <a:rPr lang="en-US" sz="1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95%</a:t>
            </a:r>
            <a:endParaRPr lang="en-US" sz="1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fontAlgn="auto">
              <a:spcAft>
                <a:spcPts val="0"/>
              </a:spcAft>
              <a:defRPr/>
            </a:pPr>
            <a:endParaRPr lang="en-US" sz="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 RHP </a:t>
            </a:r>
            <a:r>
              <a:rPr lang="en-US" sz="1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Seminars</a:t>
            </a:r>
            <a:r>
              <a:rPr lang="en-US" sz="13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				</a:t>
            </a:r>
            <a:r>
              <a:rPr lang="en-US" sz="1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50%</a:t>
            </a:r>
            <a:endParaRPr lang="en-US" sz="1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lnSpc>
                <a:spcPct val="16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5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Risk Areas: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Hire Breast Surgeon- Hired Search firm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b="1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Anticipated outcomes: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MUST Hire DY3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Meet all other milestones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b="1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Connection:</a:t>
            </a:r>
            <a:endParaRPr lang="en-US" sz="2800" b="1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Working with Texas Tech Internal Medicine Oncology Department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Innovations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smtClean="0"/>
          </a:p>
          <a:p>
            <a:r>
              <a:rPr lang="en-US" sz="2800" smtClean="0"/>
              <a:t>Improvements to processes</a:t>
            </a:r>
            <a:r>
              <a:rPr lang="en-US" smtClean="0"/>
              <a:t>:</a:t>
            </a:r>
          </a:p>
          <a:p>
            <a:pPr lvl="1"/>
            <a:r>
              <a:rPr lang="en-US" sz="2000" smtClean="0"/>
              <a:t>Educated team on CQI/Rapid Cycle Improvement</a:t>
            </a:r>
          </a:p>
          <a:p>
            <a:pPr lvl="1"/>
            <a:r>
              <a:rPr lang="en-US" sz="2000" smtClean="0"/>
              <a:t>Survivor Program- Patient flow</a:t>
            </a:r>
          </a:p>
          <a:p>
            <a:pPr lvl="1"/>
            <a:r>
              <a:rPr lang="en-US" sz="2000" smtClean="0"/>
              <a:t>Developing Fellowship</a:t>
            </a:r>
          </a:p>
          <a:p>
            <a:pPr lvl="1"/>
            <a:r>
              <a:rPr lang="en-US" sz="2000" smtClean="0"/>
              <a:t>SF36 / EMR</a:t>
            </a:r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70138" y="5486400"/>
            <a:ext cx="4402137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95525" y="2590800"/>
            <a:ext cx="4745038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2685891" y="1143000"/>
            <a:ext cx="372409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Questions?</a:t>
            </a:r>
          </a:p>
        </p:txBody>
      </p:sp>
      <p:sp>
        <p:nvSpPr>
          <p:cNvPr id="6" name="Rectangle 5"/>
          <p:cNvSpPr/>
          <p:nvPr/>
        </p:nvSpPr>
        <p:spPr>
          <a:xfrm>
            <a:off x="2625805" y="4038600"/>
            <a:ext cx="391645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Comments?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219</TotalTime>
  <Words>152</Words>
  <Application>Microsoft Office PowerPoint</Application>
  <PresentationFormat>On-screen Show (4:3)</PresentationFormat>
  <Paragraphs>55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Executive</vt:lpstr>
      <vt:lpstr>1.4 Enhancing &amp; Expanding Comprehensive Breast Care Services</vt:lpstr>
      <vt:lpstr>Description of the Project</vt:lpstr>
      <vt:lpstr>Benefits to the Community </vt:lpstr>
      <vt:lpstr>Progress </vt:lpstr>
      <vt:lpstr>Innovations</vt:lpstr>
      <vt:lpstr>PowerPoint Presentation</vt:lpstr>
    </vt:vector>
  </TitlesOfParts>
  <Company>Texas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Perez, Oscar A</dc:creator>
  <cp:lastModifiedBy>Cristina Vilchis</cp:lastModifiedBy>
  <cp:revision>19</cp:revision>
  <dcterms:created xsi:type="dcterms:W3CDTF">2013-04-18T15:27:55Z</dcterms:created>
  <dcterms:modified xsi:type="dcterms:W3CDTF">2014-06-30T14:46:50Z</dcterms:modified>
</cp:coreProperties>
</file>