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2" r:id="rId4"/>
    <p:sldId id="258" r:id="rId5"/>
    <p:sldId id="271" r:id="rId6"/>
    <p:sldId id="272" r:id="rId7"/>
    <p:sldId id="273" r:id="rId8"/>
    <p:sldId id="274" r:id="rId9"/>
    <p:sldId id="270" r:id="rId10"/>
    <p:sldId id="266" r:id="rId11"/>
    <p:sldId id="259"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p:scale>
          <a:sx n="60" d="100"/>
          <a:sy n="60" d="100"/>
        </p:scale>
        <p:origin x="-1854" y="-124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5465A-EC9C-4245-A5EE-EADD953AEFC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2FE182E-958C-4619-9772-EB32EFE69A14}">
      <dgm:prSet/>
      <dgm:spPr/>
      <dgm:t>
        <a:bodyPr/>
        <a:lstStyle/>
        <a:p>
          <a:pPr algn="ctr" rtl="0"/>
          <a:r>
            <a:rPr lang="en-US" dirty="0" smtClean="0"/>
            <a:t>Problem</a:t>
          </a:r>
          <a:endParaRPr lang="en-US" dirty="0"/>
        </a:p>
      </dgm:t>
    </dgm:pt>
    <dgm:pt modelId="{47989490-C15F-4FA5-8AB9-8090FED2FC25}" type="parTrans" cxnId="{88D69D45-E7D6-40EB-81AD-089AAA913B5F}">
      <dgm:prSet/>
      <dgm:spPr/>
      <dgm:t>
        <a:bodyPr/>
        <a:lstStyle/>
        <a:p>
          <a:endParaRPr lang="en-US"/>
        </a:p>
      </dgm:t>
    </dgm:pt>
    <dgm:pt modelId="{BB4C7DCE-D5C7-4969-884C-A8F3B6451A02}" type="sibTrans" cxnId="{88D69D45-E7D6-40EB-81AD-089AAA913B5F}">
      <dgm:prSet/>
      <dgm:spPr/>
      <dgm:t>
        <a:bodyPr/>
        <a:lstStyle/>
        <a:p>
          <a:endParaRPr lang="en-US"/>
        </a:p>
      </dgm:t>
    </dgm:pt>
    <dgm:pt modelId="{ACA9F18B-5799-4D10-B395-3C4375C42D35}" type="pres">
      <dgm:prSet presAssocID="{6CF5465A-EC9C-4245-A5EE-EADD953AEFCF}" presName="linear" presStyleCnt="0">
        <dgm:presLayoutVars>
          <dgm:animLvl val="lvl"/>
          <dgm:resizeHandles val="exact"/>
        </dgm:presLayoutVars>
      </dgm:prSet>
      <dgm:spPr/>
      <dgm:t>
        <a:bodyPr/>
        <a:lstStyle/>
        <a:p>
          <a:endParaRPr lang="en-US"/>
        </a:p>
      </dgm:t>
    </dgm:pt>
    <dgm:pt modelId="{E712C107-B492-4C3E-8947-4BF35F13F120}" type="pres">
      <dgm:prSet presAssocID="{52FE182E-958C-4619-9772-EB32EFE69A14}" presName="parentText" presStyleLbl="node1" presStyleIdx="0" presStyleCnt="1" custLinFactNeighborX="69" custLinFactNeighborY="1002">
        <dgm:presLayoutVars>
          <dgm:chMax val="0"/>
          <dgm:bulletEnabled val="1"/>
        </dgm:presLayoutVars>
      </dgm:prSet>
      <dgm:spPr/>
      <dgm:t>
        <a:bodyPr/>
        <a:lstStyle/>
        <a:p>
          <a:endParaRPr lang="en-US"/>
        </a:p>
      </dgm:t>
    </dgm:pt>
  </dgm:ptLst>
  <dgm:cxnLst>
    <dgm:cxn modelId="{88D69D45-E7D6-40EB-81AD-089AAA913B5F}" srcId="{6CF5465A-EC9C-4245-A5EE-EADD953AEFCF}" destId="{52FE182E-958C-4619-9772-EB32EFE69A14}" srcOrd="0" destOrd="0" parTransId="{47989490-C15F-4FA5-8AB9-8090FED2FC25}" sibTransId="{BB4C7DCE-D5C7-4969-884C-A8F3B6451A02}"/>
    <dgm:cxn modelId="{46CB3B1B-2BB0-4501-A34A-D422822FC044}" type="presOf" srcId="{52FE182E-958C-4619-9772-EB32EFE69A14}" destId="{E712C107-B492-4C3E-8947-4BF35F13F120}" srcOrd="0" destOrd="0" presId="urn:microsoft.com/office/officeart/2005/8/layout/vList2"/>
    <dgm:cxn modelId="{DCBC53D2-6661-442E-8A71-F9F95F64BF9A}" type="presOf" srcId="{6CF5465A-EC9C-4245-A5EE-EADD953AEFCF}" destId="{ACA9F18B-5799-4D10-B395-3C4375C42D35}" srcOrd="0" destOrd="0" presId="urn:microsoft.com/office/officeart/2005/8/layout/vList2"/>
    <dgm:cxn modelId="{9A5F1A50-53FA-438C-B1CC-A1A0ABC3C531}" type="presParOf" srcId="{ACA9F18B-5799-4D10-B395-3C4375C42D35}" destId="{E712C107-B492-4C3E-8947-4BF35F13F1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77C7C6-E8E1-489E-AF31-D24E8A4554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5C1134-642B-4429-8FF3-BE189F37023F}">
      <dgm:prSet/>
      <dgm:spPr/>
      <dgm:t>
        <a:bodyPr/>
        <a:lstStyle/>
        <a:p>
          <a:pPr rtl="0"/>
          <a:r>
            <a:rPr lang="en-US" smtClean="0"/>
            <a:t>2 hour training session of ED techs produced USG-PIV Success rates of 81%</a:t>
          </a:r>
          <a:endParaRPr lang="en-US"/>
        </a:p>
      </dgm:t>
    </dgm:pt>
    <dgm:pt modelId="{6F431420-8A90-4298-9C4A-56D8833A4FCF}" type="parTrans" cxnId="{E2B7BE70-E066-41EA-9842-C8A25B97709A}">
      <dgm:prSet/>
      <dgm:spPr/>
      <dgm:t>
        <a:bodyPr/>
        <a:lstStyle/>
        <a:p>
          <a:endParaRPr lang="en-US"/>
        </a:p>
      </dgm:t>
    </dgm:pt>
    <dgm:pt modelId="{DCF6B4A3-AD3D-4C5A-9ECD-3FBEFCF0000A}" type="sibTrans" cxnId="{E2B7BE70-E066-41EA-9842-C8A25B97709A}">
      <dgm:prSet/>
      <dgm:spPr/>
      <dgm:t>
        <a:bodyPr/>
        <a:lstStyle/>
        <a:p>
          <a:endParaRPr lang="en-US"/>
        </a:p>
      </dgm:t>
    </dgm:pt>
    <dgm:pt modelId="{A0EBD536-B02C-433E-AC7B-87235D3AA1EE}">
      <dgm:prSet/>
      <dgm:spPr/>
      <dgm:t>
        <a:bodyPr/>
        <a:lstStyle/>
        <a:p>
          <a:pPr rtl="0"/>
          <a:r>
            <a:rPr lang="en-US" smtClean="0"/>
            <a:t>(Bauman, M. et al, The Am J of Emer. Med.)</a:t>
          </a:r>
          <a:endParaRPr lang="en-US"/>
        </a:p>
      </dgm:t>
    </dgm:pt>
    <dgm:pt modelId="{A7183E38-F972-4DF9-97A7-AD3113DBEA02}" type="parTrans" cxnId="{D36A18B6-B9F6-4443-8295-AA61CE2F4E21}">
      <dgm:prSet/>
      <dgm:spPr/>
      <dgm:t>
        <a:bodyPr/>
        <a:lstStyle/>
        <a:p>
          <a:endParaRPr lang="en-US"/>
        </a:p>
      </dgm:t>
    </dgm:pt>
    <dgm:pt modelId="{1334F785-5FFF-4E25-860E-20145986735D}" type="sibTrans" cxnId="{D36A18B6-B9F6-4443-8295-AA61CE2F4E21}">
      <dgm:prSet/>
      <dgm:spPr/>
      <dgm:t>
        <a:bodyPr/>
        <a:lstStyle/>
        <a:p>
          <a:endParaRPr lang="en-US"/>
        </a:p>
      </dgm:t>
    </dgm:pt>
    <dgm:pt modelId="{2B2D07C4-A482-4534-BF8E-AC137C4D9492}" type="pres">
      <dgm:prSet presAssocID="{D977C7C6-E8E1-489E-AF31-D24E8A4554C7}" presName="linear" presStyleCnt="0">
        <dgm:presLayoutVars>
          <dgm:animLvl val="lvl"/>
          <dgm:resizeHandles val="exact"/>
        </dgm:presLayoutVars>
      </dgm:prSet>
      <dgm:spPr/>
      <dgm:t>
        <a:bodyPr/>
        <a:lstStyle/>
        <a:p>
          <a:endParaRPr lang="en-US"/>
        </a:p>
      </dgm:t>
    </dgm:pt>
    <dgm:pt modelId="{D88F5899-A8C7-4B80-A5F1-E608FEB173DB}" type="pres">
      <dgm:prSet presAssocID="{3E5C1134-642B-4429-8FF3-BE189F37023F}" presName="parentText" presStyleLbl="node1" presStyleIdx="0" presStyleCnt="2">
        <dgm:presLayoutVars>
          <dgm:chMax val="0"/>
          <dgm:bulletEnabled val="1"/>
        </dgm:presLayoutVars>
      </dgm:prSet>
      <dgm:spPr/>
      <dgm:t>
        <a:bodyPr/>
        <a:lstStyle/>
        <a:p>
          <a:endParaRPr lang="en-US"/>
        </a:p>
      </dgm:t>
    </dgm:pt>
    <dgm:pt modelId="{A2CCD0FF-9EA0-42F3-9231-0BA11199DDDC}" type="pres">
      <dgm:prSet presAssocID="{DCF6B4A3-AD3D-4C5A-9ECD-3FBEFCF0000A}" presName="spacer" presStyleCnt="0"/>
      <dgm:spPr/>
    </dgm:pt>
    <dgm:pt modelId="{C3023490-5CAA-4A25-85C3-ED61591939D7}" type="pres">
      <dgm:prSet presAssocID="{A0EBD536-B02C-433E-AC7B-87235D3AA1EE}" presName="parentText" presStyleLbl="node1" presStyleIdx="1" presStyleCnt="2">
        <dgm:presLayoutVars>
          <dgm:chMax val="0"/>
          <dgm:bulletEnabled val="1"/>
        </dgm:presLayoutVars>
      </dgm:prSet>
      <dgm:spPr/>
      <dgm:t>
        <a:bodyPr/>
        <a:lstStyle/>
        <a:p>
          <a:endParaRPr lang="en-US"/>
        </a:p>
      </dgm:t>
    </dgm:pt>
  </dgm:ptLst>
  <dgm:cxnLst>
    <dgm:cxn modelId="{E2B7BE70-E066-41EA-9842-C8A25B97709A}" srcId="{D977C7C6-E8E1-489E-AF31-D24E8A4554C7}" destId="{3E5C1134-642B-4429-8FF3-BE189F37023F}" srcOrd="0" destOrd="0" parTransId="{6F431420-8A90-4298-9C4A-56D8833A4FCF}" sibTransId="{DCF6B4A3-AD3D-4C5A-9ECD-3FBEFCF0000A}"/>
    <dgm:cxn modelId="{D36A18B6-B9F6-4443-8295-AA61CE2F4E21}" srcId="{D977C7C6-E8E1-489E-AF31-D24E8A4554C7}" destId="{A0EBD536-B02C-433E-AC7B-87235D3AA1EE}" srcOrd="1" destOrd="0" parTransId="{A7183E38-F972-4DF9-97A7-AD3113DBEA02}" sibTransId="{1334F785-5FFF-4E25-860E-20145986735D}"/>
    <dgm:cxn modelId="{A75474E7-1D97-4118-B6DA-9EA2D1774325}" type="presOf" srcId="{3E5C1134-642B-4429-8FF3-BE189F37023F}" destId="{D88F5899-A8C7-4B80-A5F1-E608FEB173DB}" srcOrd="0" destOrd="0" presId="urn:microsoft.com/office/officeart/2005/8/layout/vList2"/>
    <dgm:cxn modelId="{F3B09768-26B6-4FBB-BC0C-F69A070A9A99}" type="presOf" srcId="{A0EBD536-B02C-433E-AC7B-87235D3AA1EE}" destId="{C3023490-5CAA-4A25-85C3-ED61591939D7}" srcOrd="0" destOrd="0" presId="urn:microsoft.com/office/officeart/2005/8/layout/vList2"/>
    <dgm:cxn modelId="{756053D7-E6BC-48EF-9F38-67A48BC765A6}" type="presOf" srcId="{D977C7C6-E8E1-489E-AF31-D24E8A4554C7}" destId="{2B2D07C4-A482-4534-BF8E-AC137C4D9492}" srcOrd="0" destOrd="0" presId="urn:microsoft.com/office/officeart/2005/8/layout/vList2"/>
    <dgm:cxn modelId="{99D94A1A-5454-43D6-9124-36550ECDD8F2}" type="presParOf" srcId="{2B2D07C4-A482-4534-BF8E-AC137C4D9492}" destId="{D88F5899-A8C7-4B80-A5F1-E608FEB173DB}" srcOrd="0" destOrd="0" presId="urn:microsoft.com/office/officeart/2005/8/layout/vList2"/>
    <dgm:cxn modelId="{0787165B-4FF5-415B-8529-8F5D9FA67B8F}" type="presParOf" srcId="{2B2D07C4-A482-4534-BF8E-AC137C4D9492}" destId="{A2CCD0FF-9EA0-42F3-9231-0BA11199DDDC}" srcOrd="1" destOrd="0" presId="urn:microsoft.com/office/officeart/2005/8/layout/vList2"/>
    <dgm:cxn modelId="{5F19914D-79E5-488F-BDC7-EE48B23A853F}" type="presParOf" srcId="{2B2D07C4-A482-4534-BF8E-AC137C4D9492}" destId="{C3023490-5CAA-4A25-85C3-ED61591939D7}"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867183-E57E-4383-B842-4791C9B094A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F72ABAB-673D-44E2-9E71-46C9CB27C6DE}">
      <dgm:prSet custT="1"/>
      <dgm:spPr/>
      <dgm:t>
        <a:bodyPr/>
        <a:lstStyle/>
        <a:p>
          <a:pPr rtl="0"/>
          <a:r>
            <a:rPr lang="en-US" sz="1800" dirty="0" smtClean="0"/>
            <a:t>Catheter Length Matters!</a:t>
          </a:r>
          <a:endParaRPr lang="en-US" sz="1800" dirty="0"/>
        </a:p>
      </dgm:t>
    </dgm:pt>
    <dgm:pt modelId="{AFE769CE-4056-4FBC-B95A-14463A0B81CC}" type="parTrans" cxnId="{633EA5D8-471E-4EAB-B877-20471856451C}">
      <dgm:prSet/>
      <dgm:spPr/>
      <dgm:t>
        <a:bodyPr/>
        <a:lstStyle/>
        <a:p>
          <a:endParaRPr lang="en-US"/>
        </a:p>
      </dgm:t>
    </dgm:pt>
    <dgm:pt modelId="{E506FA51-ED49-4633-9202-74CCE0DC8A92}" type="sibTrans" cxnId="{633EA5D8-471E-4EAB-B877-20471856451C}">
      <dgm:prSet/>
      <dgm:spPr/>
      <dgm:t>
        <a:bodyPr/>
        <a:lstStyle/>
        <a:p>
          <a:endParaRPr lang="en-US"/>
        </a:p>
      </dgm:t>
    </dgm:pt>
    <dgm:pt modelId="{94411257-A3AF-4A68-8F68-20E3395DF1CE}">
      <dgm:prSet/>
      <dgm:spPr/>
      <dgm:t>
        <a:bodyPr/>
        <a:lstStyle/>
        <a:p>
          <a:pPr rtl="0"/>
          <a:r>
            <a:rPr lang="en-US" dirty="0" smtClean="0"/>
            <a:t>1.2” catheters: 45%b failure rate at 24hrs</a:t>
          </a:r>
          <a:endParaRPr lang="en-US" dirty="0"/>
        </a:p>
      </dgm:t>
    </dgm:pt>
    <dgm:pt modelId="{76B21192-1ADA-4C9D-8454-0D0404F6F29C}" type="parTrans" cxnId="{F46F8815-CD8A-4193-9F1D-D0871E63A776}">
      <dgm:prSet/>
      <dgm:spPr/>
      <dgm:t>
        <a:bodyPr/>
        <a:lstStyle/>
        <a:p>
          <a:endParaRPr lang="en-US"/>
        </a:p>
      </dgm:t>
    </dgm:pt>
    <dgm:pt modelId="{79E18F1D-5B74-4A46-8D61-E8E40818089F}" type="sibTrans" cxnId="{F46F8815-CD8A-4193-9F1D-D0871E63A776}">
      <dgm:prSet/>
      <dgm:spPr/>
      <dgm:t>
        <a:bodyPr/>
        <a:lstStyle/>
        <a:p>
          <a:endParaRPr lang="en-US"/>
        </a:p>
      </dgm:t>
    </dgm:pt>
    <dgm:pt modelId="{EB953A4A-291C-4DF9-B089-CCD8836AC2D2}">
      <dgm:prSet/>
      <dgm:spPr/>
      <dgm:t>
        <a:bodyPr/>
        <a:lstStyle/>
        <a:p>
          <a:pPr rtl="0"/>
          <a:r>
            <a:rPr lang="en-US" dirty="0" smtClean="0"/>
            <a:t>1.88” or greater: 14% failure rate at 24 </a:t>
          </a:r>
          <a:r>
            <a:rPr lang="en-US" dirty="0" err="1" smtClean="0"/>
            <a:t>hrs</a:t>
          </a:r>
          <a:endParaRPr lang="en-US" dirty="0"/>
        </a:p>
      </dgm:t>
    </dgm:pt>
    <dgm:pt modelId="{21B36E13-BC58-45F6-BD2F-659382BD01D8}" type="parTrans" cxnId="{97836191-10E9-4FFC-926D-544AF49A8D05}">
      <dgm:prSet/>
      <dgm:spPr/>
      <dgm:t>
        <a:bodyPr/>
        <a:lstStyle/>
        <a:p>
          <a:endParaRPr lang="en-US"/>
        </a:p>
      </dgm:t>
    </dgm:pt>
    <dgm:pt modelId="{48925F73-2817-48AF-A16E-777F0C27CFCE}" type="sibTrans" cxnId="{97836191-10E9-4FFC-926D-544AF49A8D05}">
      <dgm:prSet/>
      <dgm:spPr/>
      <dgm:t>
        <a:bodyPr/>
        <a:lstStyle/>
        <a:p>
          <a:endParaRPr lang="en-US"/>
        </a:p>
      </dgm:t>
    </dgm:pt>
    <dgm:pt modelId="{90C9A7A6-DE67-4E2E-8ED7-34875950A2D8}">
      <dgm:prSet/>
      <dgm:spPr/>
      <dgm:t>
        <a:bodyPr/>
        <a:lstStyle/>
        <a:p>
          <a:pPr rtl="0"/>
          <a:r>
            <a:rPr lang="en-US" dirty="0" smtClean="0"/>
            <a:t>(</a:t>
          </a:r>
          <a:r>
            <a:rPr lang="en-US" dirty="0" err="1" smtClean="0"/>
            <a:t>Elia</a:t>
          </a:r>
          <a:r>
            <a:rPr lang="en-US" dirty="0" smtClean="0"/>
            <a:t>, F. et al, Am J </a:t>
          </a:r>
          <a:r>
            <a:rPr lang="en-US" dirty="0" err="1" smtClean="0"/>
            <a:t>Emer</a:t>
          </a:r>
          <a:r>
            <a:rPr lang="en-US" dirty="0" smtClean="0"/>
            <a:t> Med 2013, 100 </a:t>
          </a:r>
          <a:r>
            <a:rPr lang="en-US" dirty="0" err="1" smtClean="0"/>
            <a:t>pts</a:t>
          </a:r>
          <a:r>
            <a:rPr lang="en-US" dirty="0" smtClean="0"/>
            <a:t>)</a:t>
          </a:r>
          <a:endParaRPr lang="en-US" dirty="0"/>
        </a:p>
      </dgm:t>
    </dgm:pt>
    <dgm:pt modelId="{32B1F76D-6EA2-436C-A862-41A7D655C3DC}" type="parTrans" cxnId="{B90DA71D-07F9-40B6-8114-EC9E0444F287}">
      <dgm:prSet/>
      <dgm:spPr/>
      <dgm:t>
        <a:bodyPr/>
        <a:lstStyle/>
        <a:p>
          <a:endParaRPr lang="en-US"/>
        </a:p>
      </dgm:t>
    </dgm:pt>
    <dgm:pt modelId="{51CBF11B-BEEB-4993-9143-245D20AD7570}" type="sibTrans" cxnId="{B90DA71D-07F9-40B6-8114-EC9E0444F287}">
      <dgm:prSet/>
      <dgm:spPr/>
      <dgm:t>
        <a:bodyPr/>
        <a:lstStyle/>
        <a:p>
          <a:endParaRPr lang="en-US"/>
        </a:p>
      </dgm:t>
    </dgm:pt>
    <dgm:pt modelId="{8099892A-282E-4936-9E69-DA9D164C9816}" type="pres">
      <dgm:prSet presAssocID="{A3867183-E57E-4383-B842-4791C9B094A4}" presName="hierChild1" presStyleCnt="0">
        <dgm:presLayoutVars>
          <dgm:orgChart val="1"/>
          <dgm:chPref val="1"/>
          <dgm:dir/>
          <dgm:animOne val="branch"/>
          <dgm:animLvl val="lvl"/>
          <dgm:resizeHandles/>
        </dgm:presLayoutVars>
      </dgm:prSet>
      <dgm:spPr/>
      <dgm:t>
        <a:bodyPr/>
        <a:lstStyle/>
        <a:p>
          <a:endParaRPr lang="en-US"/>
        </a:p>
      </dgm:t>
    </dgm:pt>
    <dgm:pt modelId="{70649C38-737C-40DB-94D1-A5061EF8A7EA}" type="pres">
      <dgm:prSet presAssocID="{4F72ABAB-673D-44E2-9E71-46C9CB27C6DE}" presName="hierRoot1" presStyleCnt="0">
        <dgm:presLayoutVars>
          <dgm:hierBranch val="init"/>
        </dgm:presLayoutVars>
      </dgm:prSet>
      <dgm:spPr/>
    </dgm:pt>
    <dgm:pt modelId="{683958C7-4B44-4D99-BA9C-9F42ABFEC09E}" type="pres">
      <dgm:prSet presAssocID="{4F72ABAB-673D-44E2-9E71-46C9CB27C6DE}" presName="rootComposite1" presStyleCnt="0"/>
      <dgm:spPr/>
    </dgm:pt>
    <dgm:pt modelId="{74C47849-EF04-499A-B4F9-8D69A9D3A47F}" type="pres">
      <dgm:prSet presAssocID="{4F72ABAB-673D-44E2-9E71-46C9CB27C6DE}" presName="rootText1" presStyleLbl="node0" presStyleIdx="0" presStyleCnt="4" custScaleY="186695">
        <dgm:presLayoutVars>
          <dgm:chPref val="3"/>
        </dgm:presLayoutVars>
      </dgm:prSet>
      <dgm:spPr/>
      <dgm:t>
        <a:bodyPr/>
        <a:lstStyle/>
        <a:p>
          <a:endParaRPr lang="en-US"/>
        </a:p>
      </dgm:t>
    </dgm:pt>
    <dgm:pt modelId="{24124701-6182-4A8D-AC92-A0B055EBCC4E}" type="pres">
      <dgm:prSet presAssocID="{4F72ABAB-673D-44E2-9E71-46C9CB27C6DE}" presName="rootConnector1" presStyleLbl="node1" presStyleIdx="0" presStyleCnt="0"/>
      <dgm:spPr/>
      <dgm:t>
        <a:bodyPr/>
        <a:lstStyle/>
        <a:p>
          <a:endParaRPr lang="en-US"/>
        </a:p>
      </dgm:t>
    </dgm:pt>
    <dgm:pt modelId="{C279AE5F-4897-460C-92F4-9976A8E81406}" type="pres">
      <dgm:prSet presAssocID="{4F72ABAB-673D-44E2-9E71-46C9CB27C6DE}" presName="hierChild2" presStyleCnt="0"/>
      <dgm:spPr/>
    </dgm:pt>
    <dgm:pt modelId="{5C985B0A-6930-4533-90A7-4462D2716992}" type="pres">
      <dgm:prSet presAssocID="{4F72ABAB-673D-44E2-9E71-46C9CB27C6DE}" presName="hierChild3" presStyleCnt="0"/>
      <dgm:spPr/>
    </dgm:pt>
    <dgm:pt modelId="{C22E27E9-1513-45C4-A427-968C6AD45458}" type="pres">
      <dgm:prSet presAssocID="{94411257-A3AF-4A68-8F68-20E3395DF1CE}" presName="hierRoot1" presStyleCnt="0">
        <dgm:presLayoutVars>
          <dgm:hierBranch val="init"/>
        </dgm:presLayoutVars>
      </dgm:prSet>
      <dgm:spPr/>
    </dgm:pt>
    <dgm:pt modelId="{7CC01955-E23B-4ED5-89BE-737703503991}" type="pres">
      <dgm:prSet presAssocID="{94411257-A3AF-4A68-8F68-20E3395DF1CE}" presName="rootComposite1" presStyleCnt="0"/>
      <dgm:spPr/>
    </dgm:pt>
    <dgm:pt modelId="{8B875551-2C66-44CC-B0B4-C607F040BD2A}" type="pres">
      <dgm:prSet presAssocID="{94411257-A3AF-4A68-8F68-20E3395DF1CE}" presName="rootText1" presStyleLbl="node0" presStyleIdx="1" presStyleCnt="4" custScaleY="107969" custLinFactNeighborX="-9678" custLinFactNeighborY="-42365">
        <dgm:presLayoutVars>
          <dgm:chPref val="3"/>
        </dgm:presLayoutVars>
      </dgm:prSet>
      <dgm:spPr/>
      <dgm:t>
        <a:bodyPr/>
        <a:lstStyle/>
        <a:p>
          <a:endParaRPr lang="en-US"/>
        </a:p>
      </dgm:t>
    </dgm:pt>
    <dgm:pt modelId="{D46133CB-2509-4532-A3B7-F54485D3A369}" type="pres">
      <dgm:prSet presAssocID="{94411257-A3AF-4A68-8F68-20E3395DF1CE}" presName="rootConnector1" presStyleLbl="node1" presStyleIdx="0" presStyleCnt="0"/>
      <dgm:spPr/>
      <dgm:t>
        <a:bodyPr/>
        <a:lstStyle/>
        <a:p>
          <a:endParaRPr lang="en-US"/>
        </a:p>
      </dgm:t>
    </dgm:pt>
    <dgm:pt modelId="{FB8D90BB-12C8-4AFD-AC9F-C02F3994EAA2}" type="pres">
      <dgm:prSet presAssocID="{94411257-A3AF-4A68-8F68-20E3395DF1CE}" presName="hierChild2" presStyleCnt="0"/>
      <dgm:spPr/>
    </dgm:pt>
    <dgm:pt modelId="{4607EF80-1E8D-4C2A-98A2-59310F469BBE}" type="pres">
      <dgm:prSet presAssocID="{94411257-A3AF-4A68-8F68-20E3395DF1CE}" presName="hierChild3" presStyleCnt="0"/>
      <dgm:spPr/>
    </dgm:pt>
    <dgm:pt modelId="{03E12C02-74BB-462B-BF0E-A9ED88FD67ED}" type="pres">
      <dgm:prSet presAssocID="{EB953A4A-291C-4DF9-B089-CCD8836AC2D2}" presName="hierRoot1" presStyleCnt="0">
        <dgm:presLayoutVars>
          <dgm:hierBranch val="init"/>
        </dgm:presLayoutVars>
      </dgm:prSet>
      <dgm:spPr/>
    </dgm:pt>
    <dgm:pt modelId="{CCEF24A8-3469-459C-B1A5-734BB8786187}" type="pres">
      <dgm:prSet presAssocID="{EB953A4A-291C-4DF9-B089-CCD8836AC2D2}" presName="rootComposite1" presStyleCnt="0"/>
      <dgm:spPr/>
    </dgm:pt>
    <dgm:pt modelId="{0B519032-967E-4EF7-84B4-5B861DE41CB3}" type="pres">
      <dgm:prSet presAssocID="{EB953A4A-291C-4DF9-B089-CCD8836AC2D2}" presName="rootText1" presStyleLbl="node0" presStyleIdx="2" presStyleCnt="4" custScaleX="100237" custScaleY="120514" custLinFactX="-32228" custLinFactY="14918" custLinFactNeighborX="-100000" custLinFactNeighborY="100000">
        <dgm:presLayoutVars>
          <dgm:chPref val="3"/>
        </dgm:presLayoutVars>
      </dgm:prSet>
      <dgm:spPr/>
      <dgm:t>
        <a:bodyPr/>
        <a:lstStyle/>
        <a:p>
          <a:endParaRPr lang="en-US"/>
        </a:p>
      </dgm:t>
    </dgm:pt>
    <dgm:pt modelId="{EDAFF7F4-C969-4909-B951-99FF8ABF4385}" type="pres">
      <dgm:prSet presAssocID="{EB953A4A-291C-4DF9-B089-CCD8836AC2D2}" presName="rootConnector1" presStyleLbl="node1" presStyleIdx="0" presStyleCnt="0"/>
      <dgm:spPr/>
      <dgm:t>
        <a:bodyPr/>
        <a:lstStyle/>
        <a:p>
          <a:endParaRPr lang="en-US"/>
        </a:p>
      </dgm:t>
    </dgm:pt>
    <dgm:pt modelId="{CABB2968-63C0-4779-9A4C-DE6E9BB21C38}" type="pres">
      <dgm:prSet presAssocID="{EB953A4A-291C-4DF9-B089-CCD8836AC2D2}" presName="hierChild2" presStyleCnt="0"/>
      <dgm:spPr/>
    </dgm:pt>
    <dgm:pt modelId="{E7686405-CF92-4377-A1FD-30D6F05E4902}" type="pres">
      <dgm:prSet presAssocID="{EB953A4A-291C-4DF9-B089-CCD8836AC2D2}" presName="hierChild3" presStyleCnt="0"/>
      <dgm:spPr/>
    </dgm:pt>
    <dgm:pt modelId="{099C07AA-790C-40FF-925E-85D935491C0C}" type="pres">
      <dgm:prSet presAssocID="{90C9A7A6-DE67-4E2E-8ED7-34875950A2D8}" presName="hierRoot1" presStyleCnt="0">
        <dgm:presLayoutVars>
          <dgm:hierBranch val="init"/>
        </dgm:presLayoutVars>
      </dgm:prSet>
      <dgm:spPr/>
    </dgm:pt>
    <dgm:pt modelId="{6ED11B82-D090-4A93-9F97-B6133E881063}" type="pres">
      <dgm:prSet presAssocID="{90C9A7A6-DE67-4E2E-8ED7-34875950A2D8}" presName="rootComposite1" presStyleCnt="0"/>
      <dgm:spPr/>
    </dgm:pt>
    <dgm:pt modelId="{3CB7EEFF-B23A-4CBB-99EC-EA3DDD6CD0F0}" type="pres">
      <dgm:prSet presAssocID="{90C9A7A6-DE67-4E2E-8ED7-34875950A2D8}" presName="rootText1" presStyleLbl="node0" presStyleIdx="3" presStyleCnt="4" custLinFactX="-36704" custLinFactNeighborX="-100000" custLinFactNeighborY="45414">
        <dgm:presLayoutVars>
          <dgm:chPref val="3"/>
        </dgm:presLayoutVars>
      </dgm:prSet>
      <dgm:spPr/>
      <dgm:t>
        <a:bodyPr/>
        <a:lstStyle/>
        <a:p>
          <a:endParaRPr lang="en-US"/>
        </a:p>
      </dgm:t>
    </dgm:pt>
    <dgm:pt modelId="{A7CEEB97-2265-4840-A291-72D5BA3DFE45}" type="pres">
      <dgm:prSet presAssocID="{90C9A7A6-DE67-4E2E-8ED7-34875950A2D8}" presName="rootConnector1" presStyleLbl="node1" presStyleIdx="0" presStyleCnt="0"/>
      <dgm:spPr/>
      <dgm:t>
        <a:bodyPr/>
        <a:lstStyle/>
        <a:p>
          <a:endParaRPr lang="en-US"/>
        </a:p>
      </dgm:t>
    </dgm:pt>
    <dgm:pt modelId="{AAE1F590-1052-4725-91D2-DD3B0D80EA0A}" type="pres">
      <dgm:prSet presAssocID="{90C9A7A6-DE67-4E2E-8ED7-34875950A2D8}" presName="hierChild2" presStyleCnt="0"/>
      <dgm:spPr/>
    </dgm:pt>
    <dgm:pt modelId="{05403091-E60C-4886-977B-3E76455300AE}" type="pres">
      <dgm:prSet presAssocID="{90C9A7A6-DE67-4E2E-8ED7-34875950A2D8}" presName="hierChild3" presStyleCnt="0"/>
      <dgm:spPr/>
    </dgm:pt>
  </dgm:ptLst>
  <dgm:cxnLst>
    <dgm:cxn modelId="{281B1F13-6BA3-4C9B-B620-4A2E2724C0F0}" type="presOf" srcId="{90C9A7A6-DE67-4E2E-8ED7-34875950A2D8}" destId="{3CB7EEFF-B23A-4CBB-99EC-EA3DDD6CD0F0}" srcOrd="0" destOrd="0" presId="urn:microsoft.com/office/officeart/2005/8/layout/orgChart1"/>
    <dgm:cxn modelId="{F46F8815-CD8A-4193-9F1D-D0871E63A776}" srcId="{A3867183-E57E-4383-B842-4791C9B094A4}" destId="{94411257-A3AF-4A68-8F68-20E3395DF1CE}" srcOrd="1" destOrd="0" parTransId="{76B21192-1ADA-4C9D-8454-0D0404F6F29C}" sibTransId="{79E18F1D-5B74-4A46-8D61-E8E40818089F}"/>
    <dgm:cxn modelId="{241518AB-7AFB-45AE-AF3E-FBC3A9361B9E}" type="presOf" srcId="{A3867183-E57E-4383-B842-4791C9B094A4}" destId="{8099892A-282E-4936-9E69-DA9D164C9816}" srcOrd="0" destOrd="0" presId="urn:microsoft.com/office/officeart/2005/8/layout/orgChart1"/>
    <dgm:cxn modelId="{ECD192C4-77BE-4E13-A76D-B7E0D6A92E8A}" type="presOf" srcId="{90C9A7A6-DE67-4E2E-8ED7-34875950A2D8}" destId="{A7CEEB97-2265-4840-A291-72D5BA3DFE45}" srcOrd="1" destOrd="0" presId="urn:microsoft.com/office/officeart/2005/8/layout/orgChart1"/>
    <dgm:cxn modelId="{79F67D21-38FA-4A39-88B5-7BF513EFC018}" type="presOf" srcId="{EB953A4A-291C-4DF9-B089-CCD8836AC2D2}" destId="{0B519032-967E-4EF7-84B4-5B861DE41CB3}" srcOrd="0" destOrd="0" presId="urn:microsoft.com/office/officeart/2005/8/layout/orgChart1"/>
    <dgm:cxn modelId="{A47937B5-70D9-4CB5-814A-C0D9D96C428E}" type="presOf" srcId="{94411257-A3AF-4A68-8F68-20E3395DF1CE}" destId="{8B875551-2C66-44CC-B0B4-C607F040BD2A}" srcOrd="0" destOrd="0" presId="urn:microsoft.com/office/officeart/2005/8/layout/orgChart1"/>
    <dgm:cxn modelId="{B90DA71D-07F9-40B6-8114-EC9E0444F287}" srcId="{A3867183-E57E-4383-B842-4791C9B094A4}" destId="{90C9A7A6-DE67-4E2E-8ED7-34875950A2D8}" srcOrd="3" destOrd="0" parTransId="{32B1F76D-6EA2-436C-A862-41A7D655C3DC}" sibTransId="{51CBF11B-BEEB-4993-9143-245D20AD7570}"/>
    <dgm:cxn modelId="{633EA5D8-471E-4EAB-B877-20471856451C}" srcId="{A3867183-E57E-4383-B842-4791C9B094A4}" destId="{4F72ABAB-673D-44E2-9E71-46C9CB27C6DE}" srcOrd="0" destOrd="0" parTransId="{AFE769CE-4056-4FBC-B95A-14463A0B81CC}" sibTransId="{E506FA51-ED49-4633-9202-74CCE0DC8A92}"/>
    <dgm:cxn modelId="{8BBBF418-9413-412A-8FDD-F31A4815B15A}" type="presOf" srcId="{4F72ABAB-673D-44E2-9E71-46C9CB27C6DE}" destId="{24124701-6182-4A8D-AC92-A0B055EBCC4E}" srcOrd="1" destOrd="0" presId="urn:microsoft.com/office/officeart/2005/8/layout/orgChart1"/>
    <dgm:cxn modelId="{6CE0DE0F-735D-4387-BAB6-0A0398FCC403}" type="presOf" srcId="{94411257-A3AF-4A68-8F68-20E3395DF1CE}" destId="{D46133CB-2509-4532-A3B7-F54485D3A369}" srcOrd="1" destOrd="0" presId="urn:microsoft.com/office/officeart/2005/8/layout/orgChart1"/>
    <dgm:cxn modelId="{5AAB4552-480B-4F8D-BF18-9DD8A920884B}" type="presOf" srcId="{EB953A4A-291C-4DF9-B089-CCD8836AC2D2}" destId="{EDAFF7F4-C969-4909-B951-99FF8ABF4385}" srcOrd="1" destOrd="0" presId="urn:microsoft.com/office/officeart/2005/8/layout/orgChart1"/>
    <dgm:cxn modelId="{D95C08DC-C777-46E0-B724-31450636CD10}" type="presOf" srcId="{4F72ABAB-673D-44E2-9E71-46C9CB27C6DE}" destId="{74C47849-EF04-499A-B4F9-8D69A9D3A47F}" srcOrd="0" destOrd="0" presId="urn:microsoft.com/office/officeart/2005/8/layout/orgChart1"/>
    <dgm:cxn modelId="{97836191-10E9-4FFC-926D-544AF49A8D05}" srcId="{A3867183-E57E-4383-B842-4791C9B094A4}" destId="{EB953A4A-291C-4DF9-B089-CCD8836AC2D2}" srcOrd="2" destOrd="0" parTransId="{21B36E13-BC58-45F6-BD2F-659382BD01D8}" sibTransId="{48925F73-2817-48AF-A16E-777F0C27CFCE}"/>
    <dgm:cxn modelId="{EBBFCAFF-2A61-49E5-8C3D-79E82C229B3D}" type="presParOf" srcId="{8099892A-282E-4936-9E69-DA9D164C9816}" destId="{70649C38-737C-40DB-94D1-A5061EF8A7EA}" srcOrd="0" destOrd="0" presId="urn:microsoft.com/office/officeart/2005/8/layout/orgChart1"/>
    <dgm:cxn modelId="{34C98915-076A-45AB-8383-63525F6DF64A}" type="presParOf" srcId="{70649C38-737C-40DB-94D1-A5061EF8A7EA}" destId="{683958C7-4B44-4D99-BA9C-9F42ABFEC09E}" srcOrd="0" destOrd="0" presId="urn:microsoft.com/office/officeart/2005/8/layout/orgChart1"/>
    <dgm:cxn modelId="{CA3ED19E-72E2-4E6D-8290-0624260FDE62}" type="presParOf" srcId="{683958C7-4B44-4D99-BA9C-9F42ABFEC09E}" destId="{74C47849-EF04-499A-B4F9-8D69A9D3A47F}" srcOrd="0" destOrd="0" presId="urn:microsoft.com/office/officeart/2005/8/layout/orgChart1"/>
    <dgm:cxn modelId="{101682A7-99D9-4713-9437-561BBA2ACFD1}" type="presParOf" srcId="{683958C7-4B44-4D99-BA9C-9F42ABFEC09E}" destId="{24124701-6182-4A8D-AC92-A0B055EBCC4E}" srcOrd="1" destOrd="0" presId="urn:microsoft.com/office/officeart/2005/8/layout/orgChart1"/>
    <dgm:cxn modelId="{57192FF4-B7E6-47DE-8000-268A3C7E578F}" type="presParOf" srcId="{70649C38-737C-40DB-94D1-A5061EF8A7EA}" destId="{C279AE5F-4897-460C-92F4-9976A8E81406}" srcOrd="1" destOrd="0" presId="urn:microsoft.com/office/officeart/2005/8/layout/orgChart1"/>
    <dgm:cxn modelId="{B43D8649-C5BD-471E-9372-7CEFCDC14B1C}" type="presParOf" srcId="{70649C38-737C-40DB-94D1-A5061EF8A7EA}" destId="{5C985B0A-6930-4533-90A7-4462D2716992}" srcOrd="2" destOrd="0" presId="urn:microsoft.com/office/officeart/2005/8/layout/orgChart1"/>
    <dgm:cxn modelId="{F4CCB3BD-7253-4A6D-81BF-81EC0EEDE023}" type="presParOf" srcId="{8099892A-282E-4936-9E69-DA9D164C9816}" destId="{C22E27E9-1513-45C4-A427-968C6AD45458}" srcOrd="1" destOrd="0" presId="urn:microsoft.com/office/officeart/2005/8/layout/orgChart1"/>
    <dgm:cxn modelId="{81A8D653-34FD-4F4E-A245-CCA72B98E985}" type="presParOf" srcId="{C22E27E9-1513-45C4-A427-968C6AD45458}" destId="{7CC01955-E23B-4ED5-89BE-737703503991}" srcOrd="0" destOrd="0" presId="urn:microsoft.com/office/officeart/2005/8/layout/orgChart1"/>
    <dgm:cxn modelId="{9406916F-D4EB-4C1A-A915-17E2BF6CDB26}" type="presParOf" srcId="{7CC01955-E23B-4ED5-89BE-737703503991}" destId="{8B875551-2C66-44CC-B0B4-C607F040BD2A}" srcOrd="0" destOrd="0" presId="urn:microsoft.com/office/officeart/2005/8/layout/orgChart1"/>
    <dgm:cxn modelId="{224E6CAC-BAAA-4AD8-9632-2CC118167B50}" type="presParOf" srcId="{7CC01955-E23B-4ED5-89BE-737703503991}" destId="{D46133CB-2509-4532-A3B7-F54485D3A369}" srcOrd="1" destOrd="0" presId="urn:microsoft.com/office/officeart/2005/8/layout/orgChart1"/>
    <dgm:cxn modelId="{B85007B8-BF04-4D14-BB0B-97F2B06D9C01}" type="presParOf" srcId="{C22E27E9-1513-45C4-A427-968C6AD45458}" destId="{FB8D90BB-12C8-4AFD-AC9F-C02F3994EAA2}" srcOrd="1" destOrd="0" presId="urn:microsoft.com/office/officeart/2005/8/layout/orgChart1"/>
    <dgm:cxn modelId="{B50EF3AE-0987-477C-B2AE-D4BF06FF3AD3}" type="presParOf" srcId="{C22E27E9-1513-45C4-A427-968C6AD45458}" destId="{4607EF80-1E8D-4C2A-98A2-59310F469BBE}" srcOrd="2" destOrd="0" presId="urn:microsoft.com/office/officeart/2005/8/layout/orgChart1"/>
    <dgm:cxn modelId="{77CEBEDB-1BF2-437E-83F8-78A3BCF8B466}" type="presParOf" srcId="{8099892A-282E-4936-9E69-DA9D164C9816}" destId="{03E12C02-74BB-462B-BF0E-A9ED88FD67ED}" srcOrd="2" destOrd="0" presId="urn:microsoft.com/office/officeart/2005/8/layout/orgChart1"/>
    <dgm:cxn modelId="{5BF69D82-B3F8-4D97-A547-512EF860313A}" type="presParOf" srcId="{03E12C02-74BB-462B-BF0E-A9ED88FD67ED}" destId="{CCEF24A8-3469-459C-B1A5-734BB8786187}" srcOrd="0" destOrd="0" presId="urn:microsoft.com/office/officeart/2005/8/layout/orgChart1"/>
    <dgm:cxn modelId="{14831443-E7DC-443A-BBE8-3C070F3A8F65}" type="presParOf" srcId="{CCEF24A8-3469-459C-B1A5-734BB8786187}" destId="{0B519032-967E-4EF7-84B4-5B861DE41CB3}" srcOrd="0" destOrd="0" presId="urn:microsoft.com/office/officeart/2005/8/layout/orgChart1"/>
    <dgm:cxn modelId="{1E6E6908-7A46-4D62-8BDF-E0E9795E0337}" type="presParOf" srcId="{CCEF24A8-3469-459C-B1A5-734BB8786187}" destId="{EDAFF7F4-C969-4909-B951-99FF8ABF4385}" srcOrd="1" destOrd="0" presId="urn:microsoft.com/office/officeart/2005/8/layout/orgChart1"/>
    <dgm:cxn modelId="{08355B89-87FB-4901-AACF-92B3865C2FED}" type="presParOf" srcId="{03E12C02-74BB-462B-BF0E-A9ED88FD67ED}" destId="{CABB2968-63C0-4779-9A4C-DE6E9BB21C38}" srcOrd="1" destOrd="0" presId="urn:microsoft.com/office/officeart/2005/8/layout/orgChart1"/>
    <dgm:cxn modelId="{62018E26-6A23-4016-8DE2-FEC091A7B1C6}" type="presParOf" srcId="{03E12C02-74BB-462B-BF0E-A9ED88FD67ED}" destId="{E7686405-CF92-4377-A1FD-30D6F05E4902}" srcOrd="2" destOrd="0" presId="urn:microsoft.com/office/officeart/2005/8/layout/orgChart1"/>
    <dgm:cxn modelId="{C0549715-1279-43AD-80B6-79D1BA764F32}" type="presParOf" srcId="{8099892A-282E-4936-9E69-DA9D164C9816}" destId="{099C07AA-790C-40FF-925E-85D935491C0C}" srcOrd="3" destOrd="0" presId="urn:microsoft.com/office/officeart/2005/8/layout/orgChart1"/>
    <dgm:cxn modelId="{5F8E989D-5425-4243-8DEC-FDCE763E22A3}" type="presParOf" srcId="{099C07AA-790C-40FF-925E-85D935491C0C}" destId="{6ED11B82-D090-4A93-9F97-B6133E881063}" srcOrd="0" destOrd="0" presId="urn:microsoft.com/office/officeart/2005/8/layout/orgChart1"/>
    <dgm:cxn modelId="{B489D695-8F0D-4A2D-BA7F-DD19F5D9B083}" type="presParOf" srcId="{6ED11B82-D090-4A93-9F97-B6133E881063}" destId="{3CB7EEFF-B23A-4CBB-99EC-EA3DDD6CD0F0}" srcOrd="0" destOrd="0" presId="urn:microsoft.com/office/officeart/2005/8/layout/orgChart1"/>
    <dgm:cxn modelId="{33CE6D86-32FB-4CBB-AC1E-B7C5A1D8068B}" type="presParOf" srcId="{6ED11B82-D090-4A93-9F97-B6133E881063}" destId="{A7CEEB97-2265-4840-A291-72D5BA3DFE45}" srcOrd="1" destOrd="0" presId="urn:microsoft.com/office/officeart/2005/8/layout/orgChart1"/>
    <dgm:cxn modelId="{81D99039-2653-466A-9C2E-444E22FE67BB}" type="presParOf" srcId="{099C07AA-790C-40FF-925E-85D935491C0C}" destId="{AAE1F590-1052-4725-91D2-DD3B0D80EA0A}" srcOrd="1" destOrd="0" presId="urn:microsoft.com/office/officeart/2005/8/layout/orgChart1"/>
    <dgm:cxn modelId="{A4C2014C-7EB1-42EB-913B-B3BD5AB23296}" type="presParOf" srcId="{099C07AA-790C-40FF-925E-85D935491C0C}" destId="{05403091-E60C-4886-977B-3E76455300A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90A506-FDFF-4194-896D-B4921E51EA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EA8BEA3-A139-4C5B-9CA2-A7AF052B73FE}">
      <dgm:prSet/>
      <dgm:spPr/>
      <dgm:t>
        <a:bodyPr/>
        <a:lstStyle/>
        <a:p>
          <a:pPr algn="ctr" rtl="0"/>
          <a:r>
            <a:rPr lang="en-US" smtClean="0"/>
            <a:t>Comparison</a:t>
          </a:r>
          <a:endParaRPr lang="en-US"/>
        </a:p>
      </dgm:t>
    </dgm:pt>
    <dgm:pt modelId="{6411ACEC-EBE1-4F6B-8B02-49659E2C1E5B}" type="parTrans" cxnId="{C3C963B6-3638-4A6A-BD23-45B80B2680C7}">
      <dgm:prSet/>
      <dgm:spPr/>
      <dgm:t>
        <a:bodyPr/>
        <a:lstStyle/>
        <a:p>
          <a:endParaRPr lang="en-US"/>
        </a:p>
      </dgm:t>
    </dgm:pt>
    <dgm:pt modelId="{F699CBA5-67BE-410B-B83C-416FF3AFAC69}" type="sibTrans" cxnId="{C3C963B6-3638-4A6A-BD23-45B80B2680C7}">
      <dgm:prSet/>
      <dgm:spPr/>
      <dgm:t>
        <a:bodyPr/>
        <a:lstStyle/>
        <a:p>
          <a:endParaRPr lang="en-US"/>
        </a:p>
      </dgm:t>
    </dgm:pt>
    <dgm:pt modelId="{AA62A63D-5FAD-423B-93DE-BDEC09B2465B}" type="pres">
      <dgm:prSet presAssocID="{1990A506-FDFF-4194-896D-B4921E51EAC3}" presName="linear" presStyleCnt="0">
        <dgm:presLayoutVars>
          <dgm:animLvl val="lvl"/>
          <dgm:resizeHandles val="exact"/>
        </dgm:presLayoutVars>
      </dgm:prSet>
      <dgm:spPr/>
      <dgm:t>
        <a:bodyPr/>
        <a:lstStyle/>
        <a:p>
          <a:endParaRPr lang="en-US"/>
        </a:p>
      </dgm:t>
    </dgm:pt>
    <dgm:pt modelId="{0DA58824-5BEC-42DF-AE8E-5D530E97296A}" type="pres">
      <dgm:prSet presAssocID="{DEA8BEA3-A139-4C5B-9CA2-A7AF052B73FE}" presName="parentText" presStyleLbl="node1" presStyleIdx="0" presStyleCnt="1">
        <dgm:presLayoutVars>
          <dgm:chMax val="0"/>
          <dgm:bulletEnabled val="1"/>
        </dgm:presLayoutVars>
      </dgm:prSet>
      <dgm:spPr/>
      <dgm:t>
        <a:bodyPr/>
        <a:lstStyle/>
        <a:p>
          <a:endParaRPr lang="en-US"/>
        </a:p>
      </dgm:t>
    </dgm:pt>
  </dgm:ptLst>
  <dgm:cxnLst>
    <dgm:cxn modelId="{B2D02762-6844-40B2-A445-4FDD142C50F9}" type="presOf" srcId="{1990A506-FDFF-4194-896D-B4921E51EAC3}" destId="{AA62A63D-5FAD-423B-93DE-BDEC09B2465B}" srcOrd="0" destOrd="0" presId="urn:microsoft.com/office/officeart/2005/8/layout/vList2"/>
    <dgm:cxn modelId="{7401C7B4-5E25-4591-90E6-A5CEC9F43D96}" type="presOf" srcId="{DEA8BEA3-A139-4C5B-9CA2-A7AF052B73FE}" destId="{0DA58824-5BEC-42DF-AE8E-5D530E97296A}" srcOrd="0" destOrd="0" presId="urn:microsoft.com/office/officeart/2005/8/layout/vList2"/>
    <dgm:cxn modelId="{C3C963B6-3638-4A6A-BD23-45B80B2680C7}" srcId="{1990A506-FDFF-4194-896D-B4921E51EAC3}" destId="{DEA8BEA3-A139-4C5B-9CA2-A7AF052B73FE}" srcOrd="0" destOrd="0" parTransId="{6411ACEC-EBE1-4F6B-8B02-49659E2C1E5B}" sibTransId="{F699CBA5-67BE-410B-B83C-416FF3AFAC69}"/>
    <dgm:cxn modelId="{811033EC-F0D4-4ABB-819E-849BCDBA990F}" type="presParOf" srcId="{AA62A63D-5FAD-423B-93DE-BDEC09B2465B}" destId="{0DA58824-5BEC-42DF-AE8E-5D530E97296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B6AEA7-1EA2-41D7-852E-78F5DF7D11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4C647D-6743-4746-89B0-BC48ED3272A9}">
      <dgm:prSet/>
      <dgm:spPr/>
      <dgm:t>
        <a:bodyPr/>
        <a:lstStyle/>
        <a:p>
          <a:pPr algn="ctr" rtl="0"/>
          <a:r>
            <a:rPr lang="en-US" dirty="0" smtClean="0"/>
            <a:t>Outcome (Other Facilities)</a:t>
          </a:r>
          <a:endParaRPr lang="en-US" dirty="0"/>
        </a:p>
      </dgm:t>
    </dgm:pt>
    <dgm:pt modelId="{1254B3E3-D377-4695-AF4D-E8F28FC8F85B}" type="parTrans" cxnId="{1B7F18BA-296D-4986-AD58-68AAC97A08CC}">
      <dgm:prSet/>
      <dgm:spPr/>
      <dgm:t>
        <a:bodyPr/>
        <a:lstStyle/>
        <a:p>
          <a:endParaRPr lang="en-US"/>
        </a:p>
      </dgm:t>
    </dgm:pt>
    <dgm:pt modelId="{1341A2B2-A960-4286-B77C-B5EAC4B09C6B}" type="sibTrans" cxnId="{1B7F18BA-296D-4986-AD58-68AAC97A08CC}">
      <dgm:prSet/>
      <dgm:spPr/>
      <dgm:t>
        <a:bodyPr/>
        <a:lstStyle/>
        <a:p>
          <a:endParaRPr lang="en-US"/>
        </a:p>
      </dgm:t>
    </dgm:pt>
    <dgm:pt modelId="{701948CA-33E7-41B6-973F-12010201A40A}" type="pres">
      <dgm:prSet presAssocID="{CFB6AEA7-1EA2-41D7-852E-78F5DF7D110C}" presName="linear" presStyleCnt="0">
        <dgm:presLayoutVars>
          <dgm:animLvl val="lvl"/>
          <dgm:resizeHandles val="exact"/>
        </dgm:presLayoutVars>
      </dgm:prSet>
      <dgm:spPr/>
      <dgm:t>
        <a:bodyPr/>
        <a:lstStyle/>
        <a:p>
          <a:endParaRPr lang="en-US"/>
        </a:p>
      </dgm:t>
    </dgm:pt>
    <dgm:pt modelId="{1A597E34-CAC3-49F8-9254-14E0FE48DA9D}" type="pres">
      <dgm:prSet presAssocID="{8E4C647D-6743-4746-89B0-BC48ED3272A9}" presName="parentText" presStyleLbl="node1" presStyleIdx="0" presStyleCnt="1">
        <dgm:presLayoutVars>
          <dgm:chMax val="0"/>
          <dgm:bulletEnabled val="1"/>
        </dgm:presLayoutVars>
      </dgm:prSet>
      <dgm:spPr/>
      <dgm:t>
        <a:bodyPr/>
        <a:lstStyle/>
        <a:p>
          <a:endParaRPr lang="en-US"/>
        </a:p>
      </dgm:t>
    </dgm:pt>
  </dgm:ptLst>
  <dgm:cxnLst>
    <dgm:cxn modelId="{1B7F18BA-296D-4986-AD58-68AAC97A08CC}" srcId="{CFB6AEA7-1EA2-41D7-852E-78F5DF7D110C}" destId="{8E4C647D-6743-4746-89B0-BC48ED3272A9}" srcOrd="0" destOrd="0" parTransId="{1254B3E3-D377-4695-AF4D-E8F28FC8F85B}" sibTransId="{1341A2B2-A960-4286-B77C-B5EAC4B09C6B}"/>
    <dgm:cxn modelId="{44D894A4-E273-45B5-82FE-E0E6CF8B88C0}" type="presOf" srcId="{CFB6AEA7-1EA2-41D7-852E-78F5DF7D110C}" destId="{701948CA-33E7-41B6-973F-12010201A40A}" srcOrd="0" destOrd="0" presId="urn:microsoft.com/office/officeart/2005/8/layout/vList2"/>
    <dgm:cxn modelId="{474459CE-E422-4E94-A644-BF42BB0596BE}" type="presOf" srcId="{8E4C647D-6743-4746-89B0-BC48ED3272A9}" destId="{1A597E34-CAC3-49F8-9254-14E0FE48DA9D}" srcOrd="0" destOrd="0" presId="urn:microsoft.com/office/officeart/2005/8/layout/vList2"/>
    <dgm:cxn modelId="{D5F56957-9905-44D6-B486-4FD9B9D6C46E}" type="presParOf" srcId="{701948CA-33E7-41B6-973F-12010201A40A}" destId="{1A597E34-CAC3-49F8-9254-14E0FE48DA9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FB466F-420D-4AE5-8C44-23ACA3396B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7BC497-7FC8-4EF9-9AA8-83FD0C30BE78}">
      <dgm:prSet/>
      <dgm:spPr/>
      <dgm:t>
        <a:bodyPr/>
        <a:lstStyle/>
        <a:p>
          <a:pPr algn="ctr" rtl="0"/>
          <a:r>
            <a:rPr lang="en-US" dirty="0" smtClean="0"/>
            <a:t>References</a:t>
          </a:r>
          <a:endParaRPr lang="en-US" dirty="0"/>
        </a:p>
      </dgm:t>
    </dgm:pt>
    <dgm:pt modelId="{3BAB09A9-FF9D-4CCB-8A09-2993FCC8A165}" type="parTrans" cxnId="{FE074691-15B1-4910-9723-BEF99FEA5E5C}">
      <dgm:prSet/>
      <dgm:spPr/>
      <dgm:t>
        <a:bodyPr/>
        <a:lstStyle/>
        <a:p>
          <a:endParaRPr lang="en-US"/>
        </a:p>
      </dgm:t>
    </dgm:pt>
    <dgm:pt modelId="{26B54804-F658-49D6-BD88-112810489CEF}" type="sibTrans" cxnId="{FE074691-15B1-4910-9723-BEF99FEA5E5C}">
      <dgm:prSet/>
      <dgm:spPr/>
      <dgm:t>
        <a:bodyPr/>
        <a:lstStyle/>
        <a:p>
          <a:endParaRPr lang="en-US"/>
        </a:p>
      </dgm:t>
    </dgm:pt>
    <dgm:pt modelId="{0299FA73-8577-4993-96CF-E61AA1516926}" type="pres">
      <dgm:prSet presAssocID="{67FB466F-420D-4AE5-8C44-23ACA3396B8C}" presName="linear" presStyleCnt="0">
        <dgm:presLayoutVars>
          <dgm:animLvl val="lvl"/>
          <dgm:resizeHandles val="exact"/>
        </dgm:presLayoutVars>
      </dgm:prSet>
      <dgm:spPr/>
      <dgm:t>
        <a:bodyPr/>
        <a:lstStyle/>
        <a:p>
          <a:endParaRPr lang="en-US"/>
        </a:p>
      </dgm:t>
    </dgm:pt>
    <dgm:pt modelId="{1C014F57-B54B-4699-BD11-449E41A823B4}" type="pres">
      <dgm:prSet presAssocID="{297BC497-7FC8-4EF9-9AA8-83FD0C30BE78}" presName="parentText" presStyleLbl="node1" presStyleIdx="0" presStyleCnt="1" custScaleX="100000" custLinFactNeighborX="3114" custLinFactNeighborY="800">
        <dgm:presLayoutVars>
          <dgm:chMax val="0"/>
          <dgm:bulletEnabled val="1"/>
        </dgm:presLayoutVars>
      </dgm:prSet>
      <dgm:spPr/>
      <dgm:t>
        <a:bodyPr/>
        <a:lstStyle/>
        <a:p>
          <a:endParaRPr lang="en-US"/>
        </a:p>
      </dgm:t>
    </dgm:pt>
  </dgm:ptLst>
  <dgm:cxnLst>
    <dgm:cxn modelId="{FE074691-15B1-4910-9723-BEF99FEA5E5C}" srcId="{67FB466F-420D-4AE5-8C44-23ACA3396B8C}" destId="{297BC497-7FC8-4EF9-9AA8-83FD0C30BE78}" srcOrd="0" destOrd="0" parTransId="{3BAB09A9-FF9D-4CCB-8A09-2993FCC8A165}" sibTransId="{26B54804-F658-49D6-BD88-112810489CEF}"/>
    <dgm:cxn modelId="{94AA122A-D466-4F7B-BBC9-EC0692D46CDE}" type="presOf" srcId="{67FB466F-420D-4AE5-8C44-23ACA3396B8C}" destId="{0299FA73-8577-4993-96CF-E61AA1516926}" srcOrd="0" destOrd="0" presId="urn:microsoft.com/office/officeart/2005/8/layout/vList2"/>
    <dgm:cxn modelId="{DBF91815-6AD5-46BC-89DA-4E275442037B}" type="presOf" srcId="{297BC497-7FC8-4EF9-9AA8-83FD0C30BE78}" destId="{1C014F57-B54B-4699-BD11-449E41A823B4}" srcOrd="0" destOrd="0" presId="urn:microsoft.com/office/officeart/2005/8/layout/vList2"/>
    <dgm:cxn modelId="{6CF66FD9-7989-4344-972B-49D654B74825}" type="presParOf" srcId="{0299FA73-8577-4993-96CF-E61AA1516926}" destId="{1C014F57-B54B-4699-BD11-449E41A823B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D107E-3ED2-42A8-848D-6090C20855F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BFA40B6-15FB-4821-B6FD-EBC94533C389}">
      <dgm:prSet/>
      <dgm:spPr/>
      <dgm:t>
        <a:bodyPr/>
        <a:lstStyle/>
        <a:p>
          <a:pPr algn="ctr" rtl="0"/>
          <a:r>
            <a:rPr lang="en-US" dirty="0" smtClean="0"/>
            <a:t>Current state of practice</a:t>
          </a:r>
          <a:endParaRPr lang="en-US" dirty="0"/>
        </a:p>
      </dgm:t>
    </dgm:pt>
    <dgm:pt modelId="{CF54B8E7-4127-4267-8FC3-8FB36667A482}" type="parTrans" cxnId="{BA93152C-A743-4278-946B-273284EA94CD}">
      <dgm:prSet/>
      <dgm:spPr/>
      <dgm:t>
        <a:bodyPr/>
        <a:lstStyle/>
        <a:p>
          <a:endParaRPr lang="en-US"/>
        </a:p>
      </dgm:t>
    </dgm:pt>
    <dgm:pt modelId="{4E457626-9722-4DF3-BE0E-31D8310C33B9}" type="sibTrans" cxnId="{BA93152C-A743-4278-946B-273284EA94CD}">
      <dgm:prSet/>
      <dgm:spPr/>
      <dgm:t>
        <a:bodyPr/>
        <a:lstStyle/>
        <a:p>
          <a:endParaRPr lang="en-US"/>
        </a:p>
      </dgm:t>
    </dgm:pt>
    <dgm:pt modelId="{DE7A6FD6-9C8F-4938-9110-08EDA733C0FF}" type="pres">
      <dgm:prSet presAssocID="{F59D107E-3ED2-42A8-848D-6090C20855FD}" presName="linear" presStyleCnt="0">
        <dgm:presLayoutVars>
          <dgm:animLvl val="lvl"/>
          <dgm:resizeHandles val="exact"/>
        </dgm:presLayoutVars>
      </dgm:prSet>
      <dgm:spPr/>
      <dgm:t>
        <a:bodyPr/>
        <a:lstStyle/>
        <a:p>
          <a:endParaRPr lang="en-US"/>
        </a:p>
      </dgm:t>
    </dgm:pt>
    <dgm:pt modelId="{67484B0E-F859-40CC-872F-08314C134ADA}" type="pres">
      <dgm:prSet presAssocID="{1BFA40B6-15FB-4821-B6FD-EBC94533C389}" presName="parentText" presStyleLbl="node1" presStyleIdx="0" presStyleCnt="1">
        <dgm:presLayoutVars>
          <dgm:chMax val="0"/>
          <dgm:bulletEnabled val="1"/>
        </dgm:presLayoutVars>
      </dgm:prSet>
      <dgm:spPr/>
      <dgm:t>
        <a:bodyPr/>
        <a:lstStyle/>
        <a:p>
          <a:endParaRPr lang="en-US"/>
        </a:p>
      </dgm:t>
    </dgm:pt>
  </dgm:ptLst>
  <dgm:cxnLst>
    <dgm:cxn modelId="{9F3DC69B-D02A-4600-956A-EFDFC62AC028}" type="presOf" srcId="{F59D107E-3ED2-42A8-848D-6090C20855FD}" destId="{DE7A6FD6-9C8F-4938-9110-08EDA733C0FF}" srcOrd="0" destOrd="0" presId="urn:microsoft.com/office/officeart/2005/8/layout/vList2"/>
    <dgm:cxn modelId="{37340D5E-F060-45B7-A976-5FA57CE9CA4F}" type="presOf" srcId="{1BFA40B6-15FB-4821-B6FD-EBC94533C389}" destId="{67484B0E-F859-40CC-872F-08314C134ADA}" srcOrd="0" destOrd="0" presId="urn:microsoft.com/office/officeart/2005/8/layout/vList2"/>
    <dgm:cxn modelId="{BA93152C-A743-4278-946B-273284EA94CD}" srcId="{F59D107E-3ED2-42A8-848D-6090C20855FD}" destId="{1BFA40B6-15FB-4821-B6FD-EBC94533C389}" srcOrd="0" destOrd="0" parTransId="{CF54B8E7-4127-4267-8FC3-8FB36667A482}" sibTransId="{4E457626-9722-4DF3-BE0E-31D8310C33B9}"/>
    <dgm:cxn modelId="{90B9AA53-F642-452D-A192-5A53F97683F5}" type="presParOf" srcId="{DE7A6FD6-9C8F-4938-9110-08EDA733C0FF}" destId="{67484B0E-F859-40CC-872F-08314C134A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823475-76F2-4AB5-92C7-C22936DF56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F0ECF46-59F7-404C-9FAB-389F0DD2826C}">
      <dgm:prSet/>
      <dgm:spPr/>
      <dgm:t>
        <a:bodyPr/>
        <a:lstStyle/>
        <a:p>
          <a:pPr algn="ctr" rtl="0"/>
          <a:r>
            <a:rPr lang="en-US" dirty="0" smtClean="0"/>
            <a:t>Intervention</a:t>
          </a:r>
          <a:endParaRPr lang="en-US" dirty="0"/>
        </a:p>
      </dgm:t>
    </dgm:pt>
    <dgm:pt modelId="{96AF67E9-F8E3-43E2-8450-066AC5DF60D0}" type="parTrans" cxnId="{E1746C91-B0A2-414B-B54F-125DBDF7CD93}">
      <dgm:prSet/>
      <dgm:spPr/>
      <dgm:t>
        <a:bodyPr/>
        <a:lstStyle/>
        <a:p>
          <a:pPr algn="ctr"/>
          <a:endParaRPr lang="en-US"/>
        </a:p>
      </dgm:t>
    </dgm:pt>
    <dgm:pt modelId="{50373999-2D7C-4132-AAA9-632EA72CAC3F}" type="sibTrans" cxnId="{E1746C91-B0A2-414B-B54F-125DBDF7CD93}">
      <dgm:prSet/>
      <dgm:spPr/>
      <dgm:t>
        <a:bodyPr/>
        <a:lstStyle/>
        <a:p>
          <a:pPr algn="ctr"/>
          <a:endParaRPr lang="en-US"/>
        </a:p>
      </dgm:t>
    </dgm:pt>
    <dgm:pt modelId="{04D8C9FE-0876-47A9-A119-44D660B47BBF}" type="pres">
      <dgm:prSet presAssocID="{B0823475-76F2-4AB5-92C7-C22936DF567F}" presName="linear" presStyleCnt="0">
        <dgm:presLayoutVars>
          <dgm:animLvl val="lvl"/>
          <dgm:resizeHandles val="exact"/>
        </dgm:presLayoutVars>
      </dgm:prSet>
      <dgm:spPr/>
      <dgm:t>
        <a:bodyPr/>
        <a:lstStyle/>
        <a:p>
          <a:endParaRPr lang="en-US"/>
        </a:p>
      </dgm:t>
    </dgm:pt>
    <dgm:pt modelId="{A1E2CFB1-E14F-4D23-B054-EF8B7AECC5EB}" type="pres">
      <dgm:prSet presAssocID="{4F0ECF46-59F7-404C-9FAB-389F0DD2826C}" presName="parentText" presStyleLbl="node1" presStyleIdx="0" presStyleCnt="1" custLinFactNeighborX="1335">
        <dgm:presLayoutVars>
          <dgm:chMax val="0"/>
          <dgm:bulletEnabled val="1"/>
        </dgm:presLayoutVars>
      </dgm:prSet>
      <dgm:spPr/>
      <dgm:t>
        <a:bodyPr/>
        <a:lstStyle/>
        <a:p>
          <a:endParaRPr lang="en-US"/>
        </a:p>
      </dgm:t>
    </dgm:pt>
  </dgm:ptLst>
  <dgm:cxnLst>
    <dgm:cxn modelId="{789E9C46-F3DB-472E-8BFC-9B7B460BE789}" type="presOf" srcId="{B0823475-76F2-4AB5-92C7-C22936DF567F}" destId="{04D8C9FE-0876-47A9-A119-44D660B47BBF}" srcOrd="0" destOrd="0" presId="urn:microsoft.com/office/officeart/2005/8/layout/vList2"/>
    <dgm:cxn modelId="{1E3A413C-77FA-4BC6-A686-5E4CDD182B08}" type="presOf" srcId="{4F0ECF46-59F7-404C-9FAB-389F0DD2826C}" destId="{A1E2CFB1-E14F-4D23-B054-EF8B7AECC5EB}" srcOrd="0" destOrd="0" presId="urn:microsoft.com/office/officeart/2005/8/layout/vList2"/>
    <dgm:cxn modelId="{E1746C91-B0A2-414B-B54F-125DBDF7CD93}" srcId="{B0823475-76F2-4AB5-92C7-C22936DF567F}" destId="{4F0ECF46-59F7-404C-9FAB-389F0DD2826C}" srcOrd="0" destOrd="0" parTransId="{96AF67E9-F8E3-43E2-8450-066AC5DF60D0}" sibTransId="{50373999-2D7C-4132-AAA9-632EA72CAC3F}"/>
    <dgm:cxn modelId="{AA712E23-8272-4AE1-8CDF-2459F0948C85}" type="presParOf" srcId="{04D8C9FE-0876-47A9-A119-44D660B47BBF}" destId="{A1E2CFB1-E14F-4D23-B054-EF8B7AECC5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D19CC1-17B9-4BBC-BF2F-67349F9BB9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B69D86C-BE06-40EB-8463-2A7D374FFDDB}">
      <dgm:prSet/>
      <dgm:spPr/>
      <dgm:t>
        <a:bodyPr/>
        <a:lstStyle/>
        <a:p>
          <a:pPr algn="ctr" rtl="0"/>
          <a:r>
            <a:rPr lang="en-US" smtClean="0"/>
            <a:t>Benefits </a:t>
          </a:r>
          <a:endParaRPr lang="en-US"/>
        </a:p>
      </dgm:t>
    </dgm:pt>
    <dgm:pt modelId="{EFEAB083-84D6-4905-88F7-94BAAA931273}" type="parTrans" cxnId="{C689D420-3D67-4929-B1F3-D8368409D0D0}">
      <dgm:prSet/>
      <dgm:spPr/>
      <dgm:t>
        <a:bodyPr/>
        <a:lstStyle/>
        <a:p>
          <a:endParaRPr lang="en-US"/>
        </a:p>
      </dgm:t>
    </dgm:pt>
    <dgm:pt modelId="{A0C1D6C1-BDF2-42BA-94AD-C0BE2F45DFEE}" type="sibTrans" cxnId="{C689D420-3D67-4929-B1F3-D8368409D0D0}">
      <dgm:prSet/>
      <dgm:spPr/>
      <dgm:t>
        <a:bodyPr/>
        <a:lstStyle/>
        <a:p>
          <a:endParaRPr lang="en-US"/>
        </a:p>
      </dgm:t>
    </dgm:pt>
    <dgm:pt modelId="{8B37B736-3F55-43F4-B77B-94D336496D91}" type="pres">
      <dgm:prSet presAssocID="{E6D19CC1-17B9-4BBC-BF2F-67349F9BB9C3}" presName="linear" presStyleCnt="0">
        <dgm:presLayoutVars>
          <dgm:animLvl val="lvl"/>
          <dgm:resizeHandles val="exact"/>
        </dgm:presLayoutVars>
      </dgm:prSet>
      <dgm:spPr/>
      <dgm:t>
        <a:bodyPr/>
        <a:lstStyle/>
        <a:p>
          <a:endParaRPr lang="en-US"/>
        </a:p>
      </dgm:t>
    </dgm:pt>
    <dgm:pt modelId="{72F6D074-A45C-4395-83CD-AA466F1F420D}" type="pres">
      <dgm:prSet presAssocID="{3B69D86C-BE06-40EB-8463-2A7D374FFDDB}" presName="parentText" presStyleLbl="node1" presStyleIdx="0" presStyleCnt="1">
        <dgm:presLayoutVars>
          <dgm:chMax val="0"/>
          <dgm:bulletEnabled val="1"/>
        </dgm:presLayoutVars>
      </dgm:prSet>
      <dgm:spPr/>
      <dgm:t>
        <a:bodyPr/>
        <a:lstStyle/>
        <a:p>
          <a:endParaRPr lang="en-US"/>
        </a:p>
      </dgm:t>
    </dgm:pt>
  </dgm:ptLst>
  <dgm:cxnLst>
    <dgm:cxn modelId="{C689D420-3D67-4929-B1F3-D8368409D0D0}" srcId="{E6D19CC1-17B9-4BBC-BF2F-67349F9BB9C3}" destId="{3B69D86C-BE06-40EB-8463-2A7D374FFDDB}" srcOrd="0" destOrd="0" parTransId="{EFEAB083-84D6-4905-88F7-94BAAA931273}" sibTransId="{A0C1D6C1-BDF2-42BA-94AD-C0BE2F45DFEE}"/>
    <dgm:cxn modelId="{4AEBC1F6-79FD-4778-9829-104DDAAC10C6}" type="presOf" srcId="{3B69D86C-BE06-40EB-8463-2A7D374FFDDB}" destId="{72F6D074-A45C-4395-83CD-AA466F1F420D}" srcOrd="0" destOrd="0" presId="urn:microsoft.com/office/officeart/2005/8/layout/vList2"/>
    <dgm:cxn modelId="{08BC475E-1859-4CA9-9D8E-5EA90BE3B898}" type="presOf" srcId="{E6D19CC1-17B9-4BBC-BF2F-67349F9BB9C3}" destId="{8B37B736-3F55-43F4-B77B-94D336496D91}" srcOrd="0" destOrd="0" presId="urn:microsoft.com/office/officeart/2005/8/layout/vList2"/>
    <dgm:cxn modelId="{052E5B73-F21F-4228-A3F9-8003394E4420}" type="presParOf" srcId="{8B37B736-3F55-43F4-B77B-94D336496D91}" destId="{72F6D074-A45C-4395-83CD-AA466F1F420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1A256B-B868-4D73-83D8-7FB24D20DF1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501301C-9BE7-4F8C-9D79-8AAA14C79F82}">
      <dgm:prSet custT="1"/>
      <dgm:spPr/>
      <dgm:t>
        <a:bodyPr/>
        <a:lstStyle/>
        <a:p>
          <a:pPr rtl="0"/>
          <a:r>
            <a:rPr lang="en-US" sz="1800" dirty="0" smtClean="0"/>
            <a:t>Decreasing patient throughput time and delays in diagnosis and treatment due to less time spent obtaining venous access. </a:t>
          </a:r>
          <a:endParaRPr lang="en-US" sz="1800" dirty="0"/>
        </a:p>
      </dgm:t>
    </dgm:pt>
    <dgm:pt modelId="{6DCA4B5D-E10D-40EA-8051-053B2EBBD573}" type="parTrans" cxnId="{6553A3F5-8EDB-4CB1-9D2E-03CBE4040185}">
      <dgm:prSet/>
      <dgm:spPr/>
      <dgm:t>
        <a:bodyPr/>
        <a:lstStyle/>
        <a:p>
          <a:endParaRPr lang="en-US"/>
        </a:p>
      </dgm:t>
    </dgm:pt>
    <dgm:pt modelId="{D0A7A70C-1334-41E1-BDC5-E8D7A51C4A9F}" type="sibTrans" cxnId="{6553A3F5-8EDB-4CB1-9D2E-03CBE4040185}">
      <dgm:prSet/>
      <dgm:spPr/>
      <dgm:t>
        <a:bodyPr/>
        <a:lstStyle/>
        <a:p>
          <a:endParaRPr lang="en-US"/>
        </a:p>
      </dgm:t>
    </dgm:pt>
    <dgm:pt modelId="{684145D1-84BD-4328-AFD1-15F6DD305836}">
      <dgm:prSet custT="1"/>
      <dgm:spPr/>
      <dgm:t>
        <a:bodyPr/>
        <a:lstStyle/>
        <a:p>
          <a:pPr rtl="0"/>
          <a:r>
            <a:rPr lang="en-US" sz="1600" dirty="0" smtClean="0"/>
            <a:t>Risk/Cost reduction by avoiding critical care time and use of expensive equipment for central catheter insertion, at the same time eliminating exposure to iatrogenic complications such as pneumothorax and bloodstream infection, which increase mortality, hospital length of stay, and healthcare costs.</a:t>
          </a:r>
          <a:endParaRPr lang="en-US" sz="1600" dirty="0"/>
        </a:p>
      </dgm:t>
    </dgm:pt>
    <dgm:pt modelId="{293D8E7E-6656-468F-98DE-0D789E6383E4}" type="parTrans" cxnId="{341DAC3E-6CA3-4BD4-A486-12A7F67D0D03}">
      <dgm:prSet/>
      <dgm:spPr/>
      <dgm:t>
        <a:bodyPr/>
        <a:lstStyle/>
        <a:p>
          <a:endParaRPr lang="en-US"/>
        </a:p>
      </dgm:t>
    </dgm:pt>
    <dgm:pt modelId="{AD05F2F8-6890-4040-923D-8C01531E7EB7}" type="sibTrans" cxnId="{341DAC3E-6CA3-4BD4-A486-12A7F67D0D03}">
      <dgm:prSet/>
      <dgm:spPr/>
      <dgm:t>
        <a:bodyPr/>
        <a:lstStyle/>
        <a:p>
          <a:endParaRPr lang="en-US"/>
        </a:p>
      </dgm:t>
    </dgm:pt>
    <dgm:pt modelId="{128BF24E-B5DE-4719-AB93-0694EE517C25}">
      <dgm:prSet custT="1"/>
      <dgm:spPr/>
      <dgm:t>
        <a:bodyPr/>
        <a:lstStyle/>
        <a:p>
          <a:pPr rtl="0"/>
          <a:r>
            <a:rPr lang="en-US" sz="1800" dirty="0" smtClean="0"/>
            <a:t>Decreasing complications of traditional insertion that include pain, arterial puncture, nerve damage, and </a:t>
          </a:r>
          <a:r>
            <a:rPr lang="en-US" sz="1800" dirty="0" err="1" smtClean="0"/>
            <a:t>paresthesias</a:t>
          </a:r>
          <a:r>
            <a:rPr lang="en-US" sz="1800" dirty="0" smtClean="0"/>
            <a:t>. </a:t>
          </a:r>
          <a:endParaRPr lang="en-US" sz="1800" dirty="0"/>
        </a:p>
      </dgm:t>
    </dgm:pt>
    <dgm:pt modelId="{6731E7F8-6D94-4A5B-A75B-008DF32056B2}" type="parTrans" cxnId="{31028C40-427B-499D-8121-E5F9BE4E1F13}">
      <dgm:prSet/>
      <dgm:spPr/>
      <dgm:t>
        <a:bodyPr/>
        <a:lstStyle/>
        <a:p>
          <a:endParaRPr lang="en-US"/>
        </a:p>
      </dgm:t>
    </dgm:pt>
    <dgm:pt modelId="{52DD2807-AFC9-49B1-89B9-3A115D9DB471}" type="sibTrans" cxnId="{31028C40-427B-499D-8121-E5F9BE4E1F13}">
      <dgm:prSet/>
      <dgm:spPr/>
      <dgm:t>
        <a:bodyPr/>
        <a:lstStyle/>
        <a:p>
          <a:endParaRPr lang="en-US"/>
        </a:p>
      </dgm:t>
    </dgm:pt>
    <dgm:pt modelId="{7E1AB0CF-4D5F-4114-9295-ED3DC20523E2}">
      <dgm:prSet custT="1"/>
      <dgm:spPr/>
      <dgm:t>
        <a:bodyPr/>
        <a:lstStyle/>
        <a:p>
          <a:pPr rtl="0"/>
          <a:r>
            <a:rPr lang="en-US" sz="1400" dirty="0" smtClean="0"/>
            <a:t>Increased EM physician satisfaction due to sustained productivity because of less interruptions to work flow to complete a routine procedure normally accomplished by nurse. </a:t>
          </a:r>
          <a:endParaRPr lang="en-US" sz="1400" dirty="0"/>
        </a:p>
      </dgm:t>
    </dgm:pt>
    <dgm:pt modelId="{7B9BEF3D-536E-425C-BBD5-B4A2525871D0}" type="parTrans" cxnId="{C329627D-2A9D-4526-8B42-97105D966645}">
      <dgm:prSet/>
      <dgm:spPr/>
      <dgm:t>
        <a:bodyPr/>
        <a:lstStyle/>
        <a:p>
          <a:endParaRPr lang="en-US"/>
        </a:p>
      </dgm:t>
    </dgm:pt>
    <dgm:pt modelId="{AAC70010-7864-4078-B9A7-594C335DD27D}" type="sibTrans" cxnId="{C329627D-2A9D-4526-8B42-97105D966645}">
      <dgm:prSet/>
      <dgm:spPr/>
      <dgm:t>
        <a:bodyPr/>
        <a:lstStyle/>
        <a:p>
          <a:endParaRPr lang="en-US"/>
        </a:p>
      </dgm:t>
    </dgm:pt>
    <dgm:pt modelId="{C31AB02A-4F0F-4026-A949-F0A390D2C5CA}">
      <dgm:prSet custT="1"/>
      <dgm:spPr/>
      <dgm:t>
        <a:bodyPr/>
        <a:lstStyle/>
        <a:p>
          <a:pPr rtl="0"/>
          <a:r>
            <a:rPr lang="en-US" sz="1800" dirty="0" smtClean="0"/>
            <a:t>Increased emergency nurse autonomy. </a:t>
          </a:r>
          <a:endParaRPr lang="en-US" sz="1800" dirty="0"/>
        </a:p>
      </dgm:t>
    </dgm:pt>
    <dgm:pt modelId="{5B8CED47-56F8-4913-B133-7EAE936D63F3}" type="parTrans" cxnId="{245A2F3C-4918-49C5-9C8C-DFC1EEBB902E}">
      <dgm:prSet/>
      <dgm:spPr/>
      <dgm:t>
        <a:bodyPr/>
        <a:lstStyle/>
        <a:p>
          <a:endParaRPr lang="en-US"/>
        </a:p>
      </dgm:t>
    </dgm:pt>
    <dgm:pt modelId="{F70B5B35-1BED-4486-8F90-AD0D23E8A6D6}" type="sibTrans" cxnId="{245A2F3C-4918-49C5-9C8C-DFC1EEBB902E}">
      <dgm:prSet/>
      <dgm:spPr/>
      <dgm:t>
        <a:bodyPr/>
        <a:lstStyle/>
        <a:p>
          <a:endParaRPr lang="en-US"/>
        </a:p>
      </dgm:t>
    </dgm:pt>
    <dgm:pt modelId="{B13F70BA-4CF0-43BD-8134-C9BAC4B4F201}">
      <dgm:prSet custT="1"/>
      <dgm:spPr/>
      <dgm:t>
        <a:bodyPr/>
        <a:lstStyle/>
        <a:p>
          <a:pPr rtl="0"/>
          <a:r>
            <a:rPr lang="en-US" sz="1800" dirty="0" smtClean="0"/>
            <a:t>Increased patient comfort and satisfaction. </a:t>
          </a:r>
          <a:endParaRPr lang="en-US" sz="1800" dirty="0"/>
        </a:p>
      </dgm:t>
    </dgm:pt>
    <dgm:pt modelId="{0B887494-4C14-4137-A2E3-A5DA543DC141}" type="sibTrans" cxnId="{BD24165A-6958-4A2E-8099-BCCDBAA28262}">
      <dgm:prSet/>
      <dgm:spPr/>
      <dgm:t>
        <a:bodyPr/>
        <a:lstStyle/>
        <a:p>
          <a:endParaRPr lang="en-US"/>
        </a:p>
      </dgm:t>
    </dgm:pt>
    <dgm:pt modelId="{7B10C9B3-CFD1-45FD-9702-390F396F5B16}" type="parTrans" cxnId="{BD24165A-6958-4A2E-8099-BCCDBAA28262}">
      <dgm:prSet/>
      <dgm:spPr/>
      <dgm:t>
        <a:bodyPr/>
        <a:lstStyle/>
        <a:p>
          <a:endParaRPr lang="en-US"/>
        </a:p>
      </dgm:t>
    </dgm:pt>
    <dgm:pt modelId="{E8D6F5AE-36A9-4EBF-B8DC-6197D2038784}" type="pres">
      <dgm:prSet presAssocID="{CB1A256B-B868-4D73-83D8-7FB24D20DF14}" presName="Name0" presStyleCnt="0">
        <dgm:presLayoutVars>
          <dgm:dir/>
          <dgm:animLvl val="lvl"/>
          <dgm:resizeHandles val="exact"/>
        </dgm:presLayoutVars>
      </dgm:prSet>
      <dgm:spPr/>
      <dgm:t>
        <a:bodyPr/>
        <a:lstStyle/>
        <a:p>
          <a:endParaRPr lang="en-US"/>
        </a:p>
      </dgm:t>
    </dgm:pt>
    <dgm:pt modelId="{DF372C83-8590-4C5F-807E-4CAA50414C0A}" type="pres">
      <dgm:prSet presAssocID="{E501301C-9BE7-4F8C-9D79-8AAA14C79F82}" presName="linNode" presStyleCnt="0"/>
      <dgm:spPr/>
    </dgm:pt>
    <dgm:pt modelId="{1CEF8944-A349-4647-8D1C-A3D210E42719}" type="pres">
      <dgm:prSet presAssocID="{E501301C-9BE7-4F8C-9D79-8AAA14C79F82}" presName="parentText" presStyleLbl="node1" presStyleIdx="0" presStyleCnt="6" custScaleX="75919" custScaleY="2000000" custLinFactX="23107" custLinFactY="100000" custLinFactNeighborX="100000" custLinFactNeighborY="174921">
        <dgm:presLayoutVars>
          <dgm:chMax val="1"/>
          <dgm:bulletEnabled val="1"/>
        </dgm:presLayoutVars>
      </dgm:prSet>
      <dgm:spPr/>
      <dgm:t>
        <a:bodyPr/>
        <a:lstStyle/>
        <a:p>
          <a:endParaRPr lang="en-US"/>
        </a:p>
      </dgm:t>
    </dgm:pt>
    <dgm:pt modelId="{6D0F1912-D627-4EF8-AA8F-0BD34CCF1D84}" type="pres">
      <dgm:prSet presAssocID="{D0A7A70C-1334-41E1-BDC5-E8D7A51C4A9F}" presName="sp" presStyleCnt="0"/>
      <dgm:spPr/>
    </dgm:pt>
    <dgm:pt modelId="{F946ECE6-1FBB-4171-A090-FE2353018CD2}" type="pres">
      <dgm:prSet presAssocID="{684145D1-84BD-4328-AFD1-15F6DD305836}" presName="linNode" presStyleCnt="0"/>
      <dgm:spPr/>
    </dgm:pt>
    <dgm:pt modelId="{926B5F92-76E3-4155-A263-8FD8855745AC}" type="pres">
      <dgm:prSet presAssocID="{684145D1-84BD-4328-AFD1-15F6DD305836}" presName="parentText" presStyleLbl="node1" presStyleIdx="1" presStyleCnt="6" custScaleX="129005" custScaleY="2000000" custLinFactY="-847179" custLinFactNeighborX="-69208" custLinFactNeighborY="-900000">
        <dgm:presLayoutVars>
          <dgm:chMax val="1"/>
          <dgm:bulletEnabled val="1"/>
        </dgm:presLayoutVars>
      </dgm:prSet>
      <dgm:spPr/>
      <dgm:t>
        <a:bodyPr/>
        <a:lstStyle/>
        <a:p>
          <a:endParaRPr lang="en-US"/>
        </a:p>
      </dgm:t>
    </dgm:pt>
    <dgm:pt modelId="{D3C49E05-FE56-4484-ACA6-268FC595B0B2}" type="pres">
      <dgm:prSet presAssocID="{AD05F2F8-6890-4040-923D-8C01531E7EB7}" presName="sp" presStyleCnt="0"/>
      <dgm:spPr/>
    </dgm:pt>
    <dgm:pt modelId="{7C8E30EF-D0B7-4195-8412-4E3032995D61}" type="pres">
      <dgm:prSet presAssocID="{128BF24E-B5DE-4719-AB93-0694EE517C25}" presName="linNode" presStyleCnt="0"/>
      <dgm:spPr/>
    </dgm:pt>
    <dgm:pt modelId="{6E704B92-4947-4FA7-B738-F3CFAD5E7968}" type="pres">
      <dgm:prSet presAssocID="{128BF24E-B5DE-4719-AB93-0694EE517C25}" presName="parentText" presStyleLbl="node1" presStyleIdx="2" presStyleCnt="6" custScaleX="82103" custScaleY="1783863" custLinFactY="-366720" custLinFactNeighborX="-71826" custLinFactNeighborY="-400000">
        <dgm:presLayoutVars>
          <dgm:chMax val="1"/>
          <dgm:bulletEnabled val="1"/>
        </dgm:presLayoutVars>
      </dgm:prSet>
      <dgm:spPr/>
      <dgm:t>
        <a:bodyPr/>
        <a:lstStyle/>
        <a:p>
          <a:endParaRPr lang="en-US"/>
        </a:p>
      </dgm:t>
    </dgm:pt>
    <dgm:pt modelId="{70073EEA-A648-408B-8DEE-378DC074EE1C}" type="pres">
      <dgm:prSet presAssocID="{52DD2807-AFC9-49B1-89B9-3A115D9DB471}" presName="sp" presStyleCnt="0"/>
      <dgm:spPr/>
    </dgm:pt>
    <dgm:pt modelId="{75655276-A312-4131-9756-189AEC22A411}" type="pres">
      <dgm:prSet presAssocID="{B13F70BA-4CF0-43BD-8134-C9BAC4B4F201}" presName="linNode" presStyleCnt="0"/>
      <dgm:spPr/>
    </dgm:pt>
    <dgm:pt modelId="{D20FDE65-7265-47E8-B007-ADD697B65295}" type="pres">
      <dgm:prSet presAssocID="{B13F70BA-4CF0-43BD-8134-C9BAC4B4F201}" presName="parentText" presStyleLbl="node1" presStyleIdx="3" presStyleCnt="6" custScaleX="53000" custScaleY="869336" custLinFactX="25771" custLinFactY="-1000000" custLinFactNeighborX="100000" custLinFactNeighborY="-1064328">
        <dgm:presLayoutVars>
          <dgm:chMax val="1"/>
          <dgm:bulletEnabled val="1"/>
        </dgm:presLayoutVars>
      </dgm:prSet>
      <dgm:spPr/>
      <dgm:t>
        <a:bodyPr/>
        <a:lstStyle/>
        <a:p>
          <a:endParaRPr lang="en-US"/>
        </a:p>
      </dgm:t>
    </dgm:pt>
    <dgm:pt modelId="{04A46353-26AE-47E0-8812-433C03563FC3}" type="pres">
      <dgm:prSet presAssocID="{0B887494-4C14-4137-A2E3-A5DA543DC141}" presName="sp" presStyleCnt="0"/>
      <dgm:spPr/>
    </dgm:pt>
    <dgm:pt modelId="{A3E68BBC-4064-4F23-A969-E9F1883E1616}" type="pres">
      <dgm:prSet presAssocID="{7E1AB0CF-4D5F-4114-9295-ED3DC20523E2}" presName="linNode" presStyleCnt="0"/>
      <dgm:spPr/>
    </dgm:pt>
    <dgm:pt modelId="{23DA4498-D1FA-4B4E-AF24-5467B0BF9F92}" type="pres">
      <dgm:prSet presAssocID="{7E1AB0CF-4D5F-4114-9295-ED3DC20523E2}" presName="parentText" presStyleLbl="node1" presStyleIdx="4" presStyleCnt="6" custScaleX="67657" custScaleY="2000000" custLinFactX="11223" custLinFactY="313270" custLinFactNeighborX="100000" custLinFactNeighborY="400000">
        <dgm:presLayoutVars>
          <dgm:chMax val="1"/>
          <dgm:bulletEnabled val="1"/>
        </dgm:presLayoutVars>
      </dgm:prSet>
      <dgm:spPr/>
      <dgm:t>
        <a:bodyPr/>
        <a:lstStyle/>
        <a:p>
          <a:endParaRPr lang="en-US"/>
        </a:p>
      </dgm:t>
    </dgm:pt>
    <dgm:pt modelId="{86A2AA22-939F-43C3-BD4C-64FCC31C0B70}" type="pres">
      <dgm:prSet presAssocID="{AAC70010-7864-4078-B9A7-594C335DD27D}" presName="sp" presStyleCnt="0"/>
      <dgm:spPr/>
    </dgm:pt>
    <dgm:pt modelId="{9A22EF4E-9B27-4257-9322-D3B82246D277}" type="pres">
      <dgm:prSet presAssocID="{C31AB02A-4F0F-4026-A949-F0A390D2C5CA}" presName="linNode" presStyleCnt="0"/>
      <dgm:spPr/>
    </dgm:pt>
    <dgm:pt modelId="{F8CD73C9-013D-4021-B0BA-F371F768B71F}" type="pres">
      <dgm:prSet presAssocID="{C31AB02A-4F0F-4026-A949-F0A390D2C5CA}" presName="parentText" presStyleLbl="node1" presStyleIdx="5" presStyleCnt="6" custScaleX="73952" custScaleY="1136353" custLinFactY="-400000" custLinFactNeighborX="-57098" custLinFactNeighborY="-402831">
        <dgm:presLayoutVars>
          <dgm:chMax val="1"/>
          <dgm:bulletEnabled val="1"/>
        </dgm:presLayoutVars>
      </dgm:prSet>
      <dgm:spPr/>
      <dgm:t>
        <a:bodyPr/>
        <a:lstStyle/>
        <a:p>
          <a:endParaRPr lang="en-US"/>
        </a:p>
      </dgm:t>
    </dgm:pt>
  </dgm:ptLst>
  <dgm:cxnLst>
    <dgm:cxn modelId="{6553A3F5-8EDB-4CB1-9D2E-03CBE4040185}" srcId="{CB1A256B-B868-4D73-83D8-7FB24D20DF14}" destId="{E501301C-9BE7-4F8C-9D79-8AAA14C79F82}" srcOrd="0" destOrd="0" parTransId="{6DCA4B5D-E10D-40EA-8051-053B2EBBD573}" sibTransId="{D0A7A70C-1334-41E1-BDC5-E8D7A51C4A9F}"/>
    <dgm:cxn modelId="{31028C40-427B-499D-8121-E5F9BE4E1F13}" srcId="{CB1A256B-B868-4D73-83D8-7FB24D20DF14}" destId="{128BF24E-B5DE-4719-AB93-0694EE517C25}" srcOrd="2" destOrd="0" parTransId="{6731E7F8-6D94-4A5B-A75B-008DF32056B2}" sibTransId="{52DD2807-AFC9-49B1-89B9-3A115D9DB471}"/>
    <dgm:cxn modelId="{FA2A6514-8DAD-4858-A0FA-AC4FB93B660F}" type="presOf" srcId="{E501301C-9BE7-4F8C-9D79-8AAA14C79F82}" destId="{1CEF8944-A349-4647-8D1C-A3D210E42719}" srcOrd="0" destOrd="0" presId="urn:microsoft.com/office/officeart/2005/8/layout/vList5"/>
    <dgm:cxn modelId="{BD24165A-6958-4A2E-8099-BCCDBAA28262}" srcId="{CB1A256B-B868-4D73-83D8-7FB24D20DF14}" destId="{B13F70BA-4CF0-43BD-8134-C9BAC4B4F201}" srcOrd="3" destOrd="0" parTransId="{7B10C9B3-CFD1-45FD-9702-390F396F5B16}" sibTransId="{0B887494-4C14-4137-A2E3-A5DA543DC141}"/>
    <dgm:cxn modelId="{8DA62E38-7EE2-4478-A565-E446E0897FA8}" type="presOf" srcId="{C31AB02A-4F0F-4026-A949-F0A390D2C5CA}" destId="{F8CD73C9-013D-4021-B0BA-F371F768B71F}" srcOrd="0" destOrd="0" presId="urn:microsoft.com/office/officeart/2005/8/layout/vList5"/>
    <dgm:cxn modelId="{49E59BA6-4E02-460D-A3E9-4E212CE89E3A}" type="presOf" srcId="{CB1A256B-B868-4D73-83D8-7FB24D20DF14}" destId="{E8D6F5AE-36A9-4EBF-B8DC-6197D2038784}" srcOrd="0" destOrd="0" presId="urn:microsoft.com/office/officeart/2005/8/layout/vList5"/>
    <dgm:cxn modelId="{341DAC3E-6CA3-4BD4-A486-12A7F67D0D03}" srcId="{CB1A256B-B868-4D73-83D8-7FB24D20DF14}" destId="{684145D1-84BD-4328-AFD1-15F6DD305836}" srcOrd="1" destOrd="0" parTransId="{293D8E7E-6656-468F-98DE-0D789E6383E4}" sibTransId="{AD05F2F8-6890-4040-923D-8C01531E7EB7}"/>
    <dgm:cxn modelId="{4EA3BE51-4A14-40CE-BF68-805E1A680654}" type="presOf" srcId="{7E1AB0CF-4D5F-4114-9295-ED3DC20523E2}" destId="{23DA4498-D1FA-4B4E-AF24-5467B0BF9F92}" srcOrd="0" destOrd="0" presId="urn:microsoft.com/office/officeart/2005/8/layout/vList5"/>
    <dgm:cxn modelId="{0D84C52E-7317-4396-B6D5-9A4916FCB40E}" type="presOf" srcId="{128BF24E-B5DE-4719-AB93-0694EE517C25}" destId="{6E704B92-4947-4FA7-B738-F3CFAD5E7968}" srcOrd="0" destOrd="0" presId="urn:microsoft.com/office/officeart/2005/8/layout/vList5"/>
    <dgm:cxn modelId="{C329627D-2A9D-4526-8B42-97105D966645}" srcId="{CB1A256B-B868-4D73-83D8-7FB24D20DF14}" destId="{7E1AB0CF-4D5F-4114-9295-ED3DC20523E2}" srcOrd="4" destOrd="0" parTransId="{7B9BEF3D-536E-425C-BBD5-B4A2525871D0}" sibTransId="{AAC70010-7864-4078-B9A7-594C335DD27D}"/>
    <dgm:cxn modelId="{245A2F3C-4918-49C5-9C8C-DFC1EEBB902E}" srcId="{CB1A256B-B868-4D73-83D8-7FB24D20DF14}" destId="{C31AB02A-4F0F-4026-A949-F0A390D2C5CA}" srcOrd="5" destOrd="0" parTransId="{5B8CED47-56F8-4913-B133-7EAE936D63F3}" sibTransId="{F70B5B35-1BED-4486-8F90-AD0D23E8A6D6}"/>
    <dgm:cxn modelId="{063BDB4B-EAED-4430-A1A6-447C5639870C}" type="presOf" srcId="{684145D1-84BD-4328-AFD1-15F6DD305836}" destId="{926B5F92-76E3-4155-A263-8FD8855745AC}" srcOrd="0" destOrd="0" presId="urn:microsoft.com/office/officeart/2005/8/layout/vList5"/>
    <dgm:cxn modelId="{D13BB31D-C785-40A0-B74A-63CB127DFFDE}" type="presOf" srcId="{B13F70BA-4CF0-43BD-8134-C9BAC4B4F201}" destId="{D20FDE65-7265-47E8-B007-ADD697B65295}" srcOrd="0" destOrd="0" presId="urn:microsoft.com/office/officeart/2005/8/layout/vList5"/>
    <dgm:cxn modelId="{45A960B2-1732-4C53-BCD4-F185FEF63ED6}" type="presParOf" srcId="{E8D6F5AE-36A9-4EBF-B8DC-6197D2038784}" destId="{DF372C83-8590-4C5F-807E-4CAA50414C0A}" srcOrd="0" destOrd="0" presId="urn:microsoft.com/office/officeart/2005/8/layout/vList5"/>
    <dgm:cxn modelId="{DEF69613-C0C1-4038-9730-4B2FDCD77D66}" type="presParOf" srcId="{DF372C83-8590-4C5F-807E-4CAA50414C0A}" destId="{1CEF8944-A349-4647-8D1C-A3D210E42719}" srcOrd="0" destOrd="0" presId="urn:microsoft.com/office/officeart/2005/8/layout/vList5"/>
    <dgm:cxn modelId="{0E0DF25A-DDE6-4ABE-9C0F-EEE1E2CBDAE9}" type="presParOf" srcId="{E8D6F5AE-36A9-4EBF-B8DC-6197D2038784}" destId="{6D0F1912-D627-4EF8-AA8F-0BD34CCF1D84}" srcOrd="1" destOrd="0" presId="urn:microsoft.com/office/officeart/2005/8/layout/vList5"/>
    <dgm:cxn modelId="{18A7348A-E994-47A4-8ACB-E4F5222A5058}" type="presParOf" srcId="{E8D6F5AE-36A9-4EBF-B8DC-6197D2038784}" destId="{F946ECE6-1FBB-4171-A090-FE2353018CD2}" srcOrd="2" destOrd="0" presId="urn:microsoft.com/office/officeart/2005/8/layout/vList5"/>
    <dgm:cxn modelId="{33CDABAB-0A5B-4599-9A5F-61D07C13FEE9}" type="presParOf" srcId="{F946ECE6-1FBB-4171-A090-FE2353018CD2}" destId="{926B5F92-76E3-4155-A263-8FD8855745AC}" srcOrd="0" destOrd="0" presId="urn:microsoft.com/office/officeart/2005/8/layout/vList5"/>
    <dgm:cxn modelId="{68A70076-8AAE-4417-AAAB-4F8FE0D7FCB6}" type="presParOf" srcId="{E8D6F5AE-36A9-4EBF-B8DC-6197D2038784}" destId="{D3C49E05-FE56-4484-ACA6-268FC595B0B2}" srcOrd="3" destOrd="0" presId="urn:microsoft.com/office/officeart/2005/8/layout/vList5"/>
    <dgm:cxn modelId="{951A4A76-FEB6-4E74-8C3D-D094F901F03D}" type="presParOf" srcId="{E8D6F5AE-36A9-4EBF-B8DC-6197D2038784}" destId="{7C8E30EF-D0B7-4195-8412-4E3032995D61}" srcOrd="4" destOrd="0" presId="urn:microsoft.com/office/officeart/2005/8/layout/vList5"/>
    <dgm:cxn modelId="{5FCB3C1C-5048-42D9-886D-B7318B13CB89}" type="presParOf" srcId="{7C8E30EF-D0B7-4195-8412-4E3032995D61}" destId="{6E704B92-4947-4FA7-B738-F3CFAD5E7968}" srcOrd="0" destOrd="0" presId="urn:microsoft.com/office/officeart/2005/8/layout/vList5"/>
    <dgm:cxn modelId="{2B617B12-2590-433E-80D0-D3B41A972584}" type="presParOf" srcId="{E8D6F5AE-36A9-4EBF-B8DC-6197D2038784}" destId="{70073EEA-A648-408B-8DEE-378DC074EE1C}" srcOrd="5" destOrd="0" presId="urn:microsoft.com/office/officeart/2005/8/layout/vList5"/>
    <dgm:cxn modelId="{075B2DFF-9B1D-4685-887F-5E175A7AAB76}" type="presParOf" srcId="{E8D6F5AE-36A9-4EBF-B8DC-6197D2038784}" destId="{75655276-A312-4131-9756-189AEC22A411}" srcOrd="6" destOrd="0" presId="urn:microsoft.com/office/officeart/2005/8/layout/vList5"/>
    <dgm:cxn modelId="{545EB5A0-8CB1-443C-8506-2B36806CF5E1}" type="presParOf" srcId="{75655276-A312-4131-9756-189AEC22A411}" destId="{D20FDE65-7265-47E8-B007-ADD697B65295}" srcOrd="0" destOrd="0" presId="urn:microsoft.com/office/officeart/2005/8/layout/vList5"/>
    <dgm:cxn modelId="{80578A4C-F6AB-41FA-98A0-0B24ABD242A0}" type="presParOf" srcId="{E8D6F5AE-36A9-4EBF-B8DC-6197D2038784}" destId="{04A46353-26AE-47E0-8812-433C03563FC3}" srcOrd="7" destOrd="0" presId="urn:microsoft.com/office/officeart/2005/8/layout/vList5"/>
    <dgm:cxn modelId="{3998D826-0646-4306-A7B0-4EFF072C0EF9}" type="presParOf" srcId="{E8D6F5AE-36A9-4EBF-B8DC-6197D2038784}" destId="{A3E68BBC-4064-4F23-A969-E9F1883E1616}" srcOrd="8" destOrd="0" presId="urn:microsoft.com/office/officeart/2005/8/layout/vList5"/>
    <dgm:cxn modelId="{412256A2-2E25-4425-8EDB-5B57498D1467}" type="presParOf" srcId="{A3E68BBC-4064-4F23-A969-E9F1883E1616}" destId="{23DA4498-D1FA-4B4E-AF24-5467B0BF9F92}" srcOrd="0" destOrd="0" presId="urn:microsoft.com/office/officeart/2005/8/layout/vList5"/>
    <dgm:cxn modelId="{39037AFC-918F-458F-AE92-93A85810801D}" type="presParOf" srcId="{E8D6F5AE-36A9-4EBF-B8DC-6197D2038784}" destId="{86A2AA22-939F-43C3-BD4C-64FCC31C0B70}" srcOrd="9" destOrd="0" presId="urn:microsoft.com/office/officeart/2005/8/layout/vList5"/>
    <dgm:cxn modelId="{D098410B-9647-4389-997C-9A5BC65EAEB1}" type="presParOf" srcId="{E8D6F5AE-36A9-4EBF-B8DC-6197D2038784}" destId="{9A22EF4E-9B27-4257-9322-D3B82246D277}" srcOrd="10" destOrd="0" presId="urn:microsoft.com/office/officeart/2005/8/layout/vList5"/>
    <dgm:cxn modelId="{02796AC1-FC6A-46A1-B983-57E64DEFDEFD}" type="presParOf" srcId="{9A22EF4E-9B27-4257-9322-D3B82246D277}" destId="{F8CD73C9-013D-4021-B0BA-F371F768B71F}"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D04676-A495-4940-9EA4-F9E5E68048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C240BF-5BD0-42B0-832F-1B3592DD2B91}">
      <dgm:prSet/>
      <dgm:spPr/>
      <dgm:t>
        <a:bodyPr/>
        <a:lstStyle/>
        <a:p>
          <a:pPr algn="ctr" rtl="0"/>
          <a:r>
            <a:rPr lang="en-US" dirty="0" smtClean="0"/>
            <a:t>Champions and Certification Criteria</a:t>
          </a:r>
          <a:endParaRPr lang="en-US" dirty="0"/>
        </a:p>
      </dgm:t>
    </dgm:pt>
    <dgm:pt modelId="{620D7E67-D9C9-4B72-B67A-75D65F6E4DFA}" type="parTrans" cxnId="{0E84E861-E4AB-4C25-8211-8930D6E2E5DA}">
      <dgm:prSet/>
      <dgm:spPr/>
      <dgm:t>
        <a:bodyPr/>
        <a:lstStyle/>
        <a:p>
          <a:endParaRPr lang="en-US"/>
        </a:p>
      </dgm:t>
    </dgm:pt>
    <dgm:pt modelId="{716C468C-91FE-4C42-A633-D327CE5F6FB4}" type="sibTrans" cxnId="{0E84E861-E4AB-4C25-8211-8930D6E2E5DA}">
      <dgm:prSet/>
      <dgm:spPr/>
      <dgm:t>
        <a:bodyPr/>
        <a:lstStyle/>
        <a:p>
          <a:endParaRPr lang="en-US"/>
        </a:p>
      </dgm:t>
    </dgm:pt>
    <dgm:pt modelId="{1CAD8114-F05F-48D4-AE1B-8F96A34C3CD0}" type="pres">
      <dgm:prSet presAssocID="{32D04676-A495-4940-9EA4-F9E5E6804835}" presName="linear" presStyleCnt="0">
        <dgm:presLayoutVars>
          <dgm:animLvl val="lvl"/>
          <dgm:resizeHandles val="exact"/>
        </dgm:presLayoutVars>
      </dgm:prSet>
      <dgm:spPr/>
      <dgm:t>
        <a:bodyPr/>
        <a:lstStyle/>
        <a:p>
          <a:endParaRPr lang="en-US"/>
        </a:p>
      </dgm:t>
    </dgm:pt>
    <dgm:pt modelId="{2CDEBD4B-7A02-4F94-8AEE-E84DF9126213}" type="pres">
      <dgm:prSet presAssocID="{C7C240BF-5BD0-42B0-832F-1B3592DD2B91}" presName="parentText" presStyleLbl="node1" presStyleIdx="0" presStyleCnt="1">
        <dgm:presLayoutVars>
          <dgm:chMax val="0"/>
          <dgm:bulletEnabled val="1"/>
        </dgm:presLayoutVars>
      </dgm:prSet>
      <dgm:spPr/>
      <dgm:t>
        <a:bodyPr/>
        <a:lstStyle/>
        <a:p>
          <a:endParaRPr lang="en-US"/>
        </a:p>
      </dgm:t>
    </dgm:pt>
  </dgm:ptLst>
  <dgm:cxnLst>
    <dgm:cxn modelId="{0E84E861-E4AB-4C25-8211-8930D6E2E5DA}" srcId="{32D04676-A495-4940-9EA4-F9E5E6804835}" destId="{C7C240BF-5BD0-42B0-832F-1B3592DD2B91}" srcOrd="0" destOrd="0" parTransId="{620D7E67-D9C9-4B72-B67A-75D65F6E4DFA}" sibTransId="{716C468C-91FE-4C42-A633-D327CE5F6FB4}"/>
    <dgm:cxn modelId="{F484A487-6FA3-4F89-BAF3-A629FEC937FA}" type="presOf" srcId="{C7C240BF-5BD0-42B0-832F-1B3592DD2B91}" destId="{2CDEBD4B-7A02-4F94-8AEE-E84DF9126213}" srcOrd="0" destOrd="0" presId="urn:microsoft.com/office/officeart/2005/8/layout/vList2"/>
    <dgm:cxn modelId="{D48A2E1A-AA77-4D0B-9DED-C151FE6A580B}" type="presOf" srcId="{32D04676-A495-4940-9EA4-F9E5E6804835}" destId="{1CAD8114-F05F-48D4-AE1B-8F96A34C3CD0}" srcOrd="0" destOrd="0" presId="urn:microsoft.com/office/officeart/2005/8/layout/vList2"/>
    <dgm:cxn modelId="{429D346F-6380-4298-989E-799EEB937F92}" type="presParOf" srcId="{1CAD8114-F05F-48D4-AE1B-8F96A34C3CD0}" destId="{2CDEBD4B-7A02-4F94-8AEE-E84DF91262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754290-7937-4B9D-9F9B-80DE49D2E2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00F72BA-0E0F-4216-982A-C9B8B3265E94}">
      <dgm:prSet/>
      <dgm:spPr/>
      <dgm:t>
        <a:bodyPr/>
        <a:lstStyle/>
        <a:p>
          <a:pPr algn="ctr" rtl="0"/>
          <a:r>
            <a:rPr lang="en-US" dirty="0" smtClean="0"/>
            <a:t>The Training Program</a:t>
          </a:r>
          <a:endParaRPr lang="en-US" dirty="0"/>
        </a:p>
      </dgm:t>
    </dgm:pt>
    <dgm:pt modelId="{57327E63-2A9E-42DC-9164-BDF1E61FC77A}" type="parTrans" cxnId="{F07382FF-2065-42BD-9EDC-34855655A0D1}">
      <dgm:prSet/>
      <dgm:spPr/>
      <dgm:t>
        <a:bodyPr/>
        <a:lstStyle/>
        <a:p>
          <a:pPr algn="ctr"/>
          <a:endParaRPr lang="en-US"/>
        </a:p>
      </dgm:t>
    </dgm:pt>
    <dgm:pt modelId="{3C1E3B06-EFE2-4870-BE9C-96F56DC44AE6}" type="sibTrans" cxnId="{F07382FF-2065-42BD-9EDC-34855655A0D1}">
      <dgm:prSet/>
      <dgm:spPr/>
      <dgm:t>
        <a:bodyPr/>
        <a:lstStyle/>
        <a:p>
          <a:pPr algn="ctr"/>
          <a:endParaRPr lang="en-US"/>
        </a:p>
      </dgm:t>
    </dgm:pt>
    <dgm:pt modelId="{6CA70DB1-C17D-45AC-A277-B661A71F2839}" type="pres">
      <dgm:prSet presAssocID="{77754290-7937-4B9D-9F9B-80DE49D2E2D9}" presName="linear" presStyleCnt="0">
        <dgm:presLayoutVars>
          <dgm:animLvl val="lvl"/>
          <dgm:resizeHandles val="exact"/>
        </dgm:presLayoutVars>
      </dgm:prSet>
      <dgm:spPr/>
      <dgm:t>
        <a:bodyPr/>
        <a:lstStyle/>
        <a:p>
          <a:endParaRPr lang="en-US"/>
        </a:p>
      </dgm:t>
    </dgm:pt>
    <dgm:pt modelId="{220BB30C-DE73-4043-A05B-455030F71724}" type="pres">
      <dgm:prSet presAssocID="{700F72BA-0E0F-4216-982A-C9B8B3265E94}" presName="parentText" presStyleLbl="node1" presStyleIdx="0" presStyleCnt="1" custLinFactNeighborX="-365" custLinFactNeighborY="6929">
        <dgm:presLayoutVars>
          <dgm:chMax val="0"/>
          <dgm:bulletEnabled val="1"/>
        </dgm:presLayoutVars>
      </dgm:prSet>
      <dgm:spPr/>
      <dgm:t>
        <a:bodyPr/>
        <a:lstStyle/>
        <a:p>
          <a:endParaRPr lang="en-US"/>
        </a:p>
      </dgm:t>
    </dgm:pt>
  </dgm:ptLst>
  <dgm:cxnLst>
    <dgm:cxn modelId="{9364F260-1055-46BA-92BC-8620FD05C334}" type="presOf" srcId="{700F72BA-0E0F-4216-982A-C9B8B3265E94}" destId="{220BB30C-DE73-4043-A05B-455030F71724}" srcOrd="0" destOrd="0" presId="urn:microsoft.com/office/officeart/2005/8/layout/vList2"/>
    <dgm:cxn modelId="{0D710123-4150-46F3-B164-33FB8A647E39}" type="presOf" srcId="{77754290-7937-4B9D-9F9B-80DE49D2E2D9}" destId="{6CA70DB1-C17D-45AC-A277-B661A71F2839}" srcOrd="0" destOrd="0" presId="urn:microsoft.com/office/officeart/2005/8/layout/vList2"/>
    <dgm:cxn modelId="{F07382FF-2065-42BD-9EDC-34855655A0D1}" srcId="{77754290-7937-4B9D-9F9B-80DE49D2E2D9}" destId="{700F72BA-0E0F-4216-982A-C9B8B3265E94}" srcOrd="0" destOrd="0" parTransId="{57327E63-2A9E-42DC-9164-BDF1E61FC77A}" sibTransId="{3C1E3B06-EFE2-4870-BE9C-96F56DC44AE6}"/>
    <dgm:cxn modelId="{6AB2501C-97D9-4EEA-B010-33F3B2FDCA67}" type="presParOf" srcId="{6CA70DB1-C17D-45AC-A277-B661A71F2839}" destId="{220BB30C-DE73-4043-A05B-455030F717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839D0B-D862-4728-ABB5-A5E5A48C8483}"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86E9B5F2-34CC-4E65-9347-8B4989981CF0}">
      <dgm:prSet/>
      <dgm:spPr/>
      <dgm:t>
        <a:bodyPr/>
        <a:lstStyle/>
        <a:p>
          <a:pPr rtl="0"/>
          <a:r>
            <a:rPr lang="en-US" smtClean="0"/>
            <a:t>2 hour training session.</a:t>
          </a:r>
          <a:endParaRPr lang="en-US"/>
        </a:p>
      </dgm:t>
    </dgm:pt>
    <dgm:pt modelId="{2BA778E5-7565-49FF-A210-1F87EFD4DAE6}" type="parTrans" cxnId="{E31CA588-7101-44A2-A9C4-C80ED53BFEBF}">
      <dgm:prSet/>
      <dgm:spPr/>
      <dgm:t>
        <a:bodyPr/>
        <a:lstStyle/>
        <a:p>
          <a:endParaRPr lang="en-US"/>
        </a:p>
      </dgm:t>
    </dgm:pt>
    <dgm:pt modelId="{4405B060-1E46-4A1B-A48B-1CD535B80C7A}" type="sibTrans" cxnId="{E31CA588-7101-44A2-A9C4-C80ED53BFEBF}">
      <dgm:prSet/>
      <dgm:spPr/>
      <dgm:t>
        <a:bodyPr/>
        <a:lstStyle/>
        <a:p>
          <a:endParaRPr lang="en-US"/>
        </a:p>
      </dgm:t>
    </dgm:pt>
    <dgm:pt modelId="{6DBB2584-A2D4-425A-8A1B-49008A45AF1C}">
      <dgm:prSet/>
      <dgm:spPr/>
      <dgm:t>
        <a:bodyPr/>
        <a:lstStyle/>
        <a:p>
          <a:pPr rtl="0"/>
          <a:r>
            <a:rPr lang="en-US" smtClean="0"/>
            <a:t>3 supervised ultrasound guided cannulations with competency demonstration.</a:t>
          </a:r>
          <a:endParaRPr lang="en-US"/>
        </a:p>
      </dgm:t>
    </dgm:pt>
    <dgm:pt modelId="{7F4CBAD0-7BB3-40B3-8919-E2DDC2E9206C}" type="parTrans" cxnId="{E42CD794-A90F-4144-9390-317B9E146B54}">
      <dgm:prSet/>
      <dgm:spPr/>
      <dgm:t>
        <a:bodyPr/>
        <a:lstStyle/>
        <a:p>
          <a:endParaRPr lang="en-US"/>
        </a:p>
      </dgm:t>
    </dgm:pt>
    <dgm:pt modelId="{24D4FB39-4236-49AF-AD9A-90018F8090ED}" type="sibTrans" cxnId="{E42CD794-A90F-4144-9390-317B9E146B54}">
      <dgm:prSet/>
      <dgm:spPr/>
      <dgm:t>
        <a:bodyPr/>
        <a:lstStyle/>
        <a:p>
          <a:endParaRPr lang="en-US"/>
        </a:p>
      </dgm:t>
    </dgm:pt>
    <dgm:pt modelId="{4E0E8571-8344-48F1-BFA9-9C26CF399BB6}" type="pres">
      <dgm:prSet presAssocID="{B3839D0B-D862-4728-ABB5-A5E5A48C8483}" presName="CompostProcess" presStyleCnt="0">
        <dgm:presLayoutVars>
          <dgm:dir/>
          <dgm:resizeHandles val="exact"/>
        </dgm:presLayoutVars>
      </dgm:prSet>
      <dgm:spPr/>
      <dgm:t>
        <a:bodyPr/>
        <a:lstStyle/>
        <a:p>
          <a:endParaRPr lang="en-US"/>
        </a:p>
      </dgm:t>
    </dgm:pt>
    <dgm:pt modelId="{E883F219-AED9-4579-B7F0-837E69F907E0}" type="pres">
      <dgm:prSet presAssocID="{B3839D0B-D862-4728-ABB5-A5E5A48C8483}" presName="arrow" presStyleLbl="bgShp" presStyleIdx="0" presStyleCnt="1"/>
      <dgm:spPr/>
    </dgm:pt>
    <dgm:pt modelId="{702980EA-7748-454C-A83B-7FCA3ADA01A5}" type="pres">
      <dgm:prSet presAssocID="{B3839D0B-D862-4728-ABB5-A5E5A48C8483}" presName="linearProcess" presStyleCnt="0"/>
      <dgm:spPr/>
    </dgm:pt>
    <dgm:pt modelId="{D220DA13-242D-453D-8D39-51D60B3FF880}" type="pres">
      <dgm:prSet presAssocID="{86E9B5F2-34CC-4E65-9347-8B4989981CF0}" presName="textNode" presStyleLbl="node1" presStyleIdx="0" presStyleCnt="2" custLinFactNeighborX="-4028">
        <dgm:presLayoutVars>
          <dgm:bulletEnabled val="1"/>
        </dgm:presLayoutVars>
      </dgm:prSet>
      <dgm:spPr/>
      <dgm:t>
        <a:bodyPr/>
        <a:lstStyle/>
        <a:p>
          <a:endParaRPr lang="en-US"/>
        </a:p>
      </dgm:t>
    </dgm:pt>
    <dgm:pt modelId="{909FE002-7C8C-4715-A3ED-C159057091AD}" type="pres">
      <dgm:prSet presAssocID="{4405B060-1E46-4A1B-A48B-1CD535B80C7A}" presName="sibTrans" presStyleCnt="0"/>
      <dgm:spPr/>
    </dgm:pt>
    <dgm:pt modelId="{7A51F179-004D-4777-A549-8674EF15CBEC}" type="pres">
      <dgm:prSet presAssocID="{6DBB2584-A2D4-425A-8A1B-49008A45AF1C}" presName="textNode" presStyleLbl="node1" presStyleIdx="1" presStyleCnt="2">
        <dgm:presLayoutVars>
          <dgm:bulletEnabled val="1"/>
        </dgm:presLayoutVars>
      </dgm:prSet>
      <dgm:spPr/>
      <dgm:t>
        <a:bodyPr/>
        <a:lstStyle/>
        <a:p>
          <a:endParaRPr lang="en-US"/>
        </a:p>
      </dgm:t>
    </dgm:pt>
  </dgm:ptLst>
  <dgm:cxnLst>
    <dgm:cxn modelId="{E31CA588-7101-44A2-A9C4-C80ED53BFEBF}" srcId="{B3839D0B-D862-4728-ABB5-A5E5A48C8483}" destId="{86E9B5F2-34CC-4E65-9347-8B4989981CF0}" srcOrd="0" destOrd="0" parTransId="{2BA778E5-7565-49FF-A210-1F87EFD4DAE6}" sibTransId="{4405B060-1E46-4A1B-A48B-1CD535B80C7A}"/>
    <dgm:cxn modelId="{E42CD794-A90F-4144-9390-317B9E146B54}" srcId="{B3839D0B-D862-4728-ABB5-A5E5A48C8483}" destId="{6DBB2584-A2D4-425A-8A1B-49008A45AF1C}" srcOrd="1" destOrd="0" parTransId="{7F4CBAD0-7BB3-40B3-8919-E2DDC2E9206C}" sibTransId="{24D4FB39-4236-49AF-AD9A-90018F8090ED}"/>
    <dgm:cxn modelId="{6A2248E8-0125-4AF6-A272-5D0287884509}" type="presOf" srcId="{B3839D0B-D862-4728-ABB5-A5E5A48C8483}" destId="{4E0E8571-8344-48F1-BFA9-9C26CF399BB6}" srcOrd="0" destOrd="0" presId="urn:microsoft.com/office/officeart/2005/8/layout/hProcess9"/>
    <dgm:cxn modelId="{F4DBCA5E-226A-4A74-9125-0BC4ADBC6D0D}" type="presOf" srcId="{86E9B5F2-34CC-4E65-9347-8B4989981CF0}" destId="{D220DA13-242D-453D-8D39-51D60B3FF880}" srcOrd="0" destOrd="0" presId="urn:microsoft.com/office/officeart/2005/8/layout/hProcess9"/>
    <dgm:cxn modelId="{9908A6EC-DBD8-4825-BA1A-DA0493E9D0E4}" type="presOf" srcId="{6DBB2584-A2D4-425A-8A1B-49008A45AF1C}" destId="{7A51F179-004D-4777-A549-8674EF15CBEC}" srcOrd="0" destOrd="0" presId="urn:microsoft.com/office/officeart/2005/8/layout/hProcess9"/>
    <dgm:cxn modelId="{DFF707FD-D818-4706-BF62-D966A34B8801}" type="presParOf" srcId="{4E0E8571-8344-48F1-BFA9-9C26CF399BB6}" destId="{E883F219-AED9-4579-B7F0-837E69F907E0}" srcOrd="0" destOrd="0" presId="urn:microsoft.com/office/officeart/2005/8/layout/hProcess9"/>
    <dgm:cxn modelId="{0254C026-7CD8-44A5-BF7B-EB2A411BC770}" type="presParOf" srcId="{4E0E8571-8344-48F1-BFA9-9C26CF399BB6}" destId="{702980EA-7748-454C-A83B-7FCA3ADA01A5}" srcOrd="1" destOrd="0" presId="urn:microsoft.com/office/officeart/2005/8/layout/hProcess9"/>
    <dgm:cxn modelId="{A67899C4-CE7D-4DAD-9A61-C4A8457E6F2D}" type="presParOf" srcId="{702980EA-7748-454C-A83B-7FCA3ADA01A5}" destId="{D220DA13-242D-453D-8D39-51D60B3FF880}" srcOrd="0" destOrd="0" presId="urn:microsoft.com/office/officeart/2005/8/layout/hProcess9"/>
    <dgm:cxn modelId="{41F9D102-67FE-4509-B8A3-DCF14D950D2D}" type="presParOf" srcId="{702980EA-7748-454C-A83B-7FCA3ADA01A5}" destId="{909FE002-7C8C-4715-A3ED-C159057091AD}" srcOrd="1" destOrd="0" presId="urn:microsoft.com/office/officeart/2005/8/layout/hProcess9"/>
    <dgm:cxn modelId="{ECB87629-A290-460E-A427-CFBE0AA646B1}" type="presParOf" srcId="{702980EA-7748-454C-A83B-7FCA3ADA01A5}" destId="{7A51F179-004D-4777-A549-8674EF15CBEC}"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D594F-D28C-48FA-BB66-20AFCD93EA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AF0986-400C-4A69-AFFF-1B7F6C9629BC}">
      <dgm:prSet/>
      <dgm:spPr/>
      <dgm:t>
        <a:bodyPr/>
        <a:lstStyle/>
        <a:p>
          <a:pPr algn="ctr" rtl="0"/>
          <a:r>
            <a:rPr lang="en-US" dirty="0" smtClean="0"/>
            <a:t>Course Outline</a:t>
          </a:r>
          <a:endParaRPr lang="en-US" dirty="0"/>
        </a:p>
      </dgm:t>
    </dgm:pt>
    <dgm:pt modelId="{70A3B950-E94B-4582-807C-33404CB8E6C2}" type="parTrans" cxnId="{FF69DF76-73F6-4035-9ED0-413432EFB6DB}">
      <dgm:prSet/>
      <dgm:spPr/>
      <dgm:t>
        <a:bodyPr/>
        <a:lstStyle/>
        <a:p>
          <a:pPr algn="ctr"/>
          <a:endParaRPr lang="en-US"/>
        </a:p>
      </dgm:t>
    </dgm:pt>
    <dgm:pt modelId="{72BF360D-CDE0-4C6F-B4CD-6114465F9E1F}" type="sibTrans" cxnId="{FF69DF76-73F6-4035-9ED0-413432EFB6DB}">
      <dgm:prSet/>
      <dgm:spPr/>
      <dgm:t>
        <a:bodyPr/>
        <a:lstStyle/>
        <a:p>
          <a:pPr algn="ctr"/>
          <a:endParaRPr lang="en-US"/>
        </a:p>
      </dgm:t>
    </dgm:pt>
    <dgm:pt modelId="{FDF558D3-C02E-4A44-9211-0C551B5358AF}" type="pres">
      <dgm:prSet presAssocID="{8B6D594F-D28C-48FA-BB66-20AFCD93EA84}" presName="linear" presStyleCnt="0">
        <dgm:presLayoutVars>
          <dgm:animLvl val="lvl"/>
          <dgm:resizeHandles val="exact"/>
        </dgm:presLayoutVars>
      </dgm:prSet>
      <dgm:spPr/>
      <dgm:t>
        <a:bodyPr/>
        <a:lstStyle/>
        <a:p>
          <a:endParaRPr lang="en-US"/>
        </a:p>
      </dgm:t>
    </dgm:pt>
    <dgm:pt modelId="{3F29A7AA-B4B5-4BE6-9B89-A9929D91B17D}" type="pres">
      <dgm:prSet presAssocID="{CDAF0986-400C-4A69-AFFF-1B7F6C9629BC}" presName="parentText" presStyleLbl="node1" presStyleIdx="0" presStyleCnt="1">
        <dgm:presLayoutVars>
          <dgm:chMax val="0"/>
          <dgm:bulletEnabled val="1"/>
        </dgm:presLayoutVars>
      </dgm:prSet>
      <dgm:spPr/>
      <dgm:t>
        <a:bodyPr/>
        <a:lstStyle/>
        <a:p>
          <a:endParaRPr lang="en-US"/>
        </a:p>
      </dgm:t>
    </dgm:pt>
  </dgm:ptLst>
  <dgm:cxnLst>
    <dgm:cxn modelId="{60534C34-222E-41A7-882E-10527DE7F959}" type="presOf" srcId="{CDAF0986-400C-4A69-AFFF-1B7F6C9629BC}" destId="{3F29A7AA-B4B5-4BE6-9B89-A9929D91B17D}" srcOrd="0" destOrd="0" presId="urn:microsoft.com/office/officeart/2005/8/layout/vList2"/>
    <dgm:cxn modelId="{878346BC-4C25-4109-894D-15984666C2B4}" type="presOf" srcId="{8B6D594F-D28C-48FA-BB66-20AFCD93EA84}" destId="{FDF558D3-C02E-4A44-9211-0C551B5358AF}" srcOrd="0" destOrd="0" presId="urn:microsoft.com/office/officeart/2005/8/layout/vList2"/>
    <dgm:cxn modelId="{FF69DF76-73F6-4035-9ED0-413432EFB6DB}" srcId="{8B6D594F-D28C-48FA-BB66-20AFCD93EA84}" destId="{CDAF0986-400C-4A69-AFFF-1B7F6C9629BC}" srcOrd="0" destOrd="0" parTransId="{70A3B950-E94B-4582-807C-33404CB8E6C2}" sibTransId="{72BF360D-CDE0-4C6F-B4CD-6114465F9E1F}"/>
    <dgm:cxn modelId="{D195B791-5A1B-404A-87B6-EC63D7142470}" type="presParOf" srcId="{FDF558D3-C02E-4A44-9211-0C551B5358AF}" destId="{3F29A7AA-B4B5-4BE6-9B89-A9929D91B1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2C107-B492-4C3E-8947-4BF35F13F120}">
      <dsp:nvSpPr>
        <dsp:cNvPr id="0" name=""/>
        <dsp:cNvSpPr/>
      </dsp:nvSpPr>
      <dsp:spPr>
        <a:xfrm>
          <a:off x="0" y="20633"/>
          <a:ext cx="11996529"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smtClean="0"/>
            <a:t>Problem</a:t>
          </a:r>
          <a:endParaRPr lang="en-US" sz="4400" kern="1200" dirty="0"/>
        </a:p>
      </dsp:txBody>
      <dsp:txXfrm>
        <a:off x="50261" y="70894"/>
        <a:ext cx="11896007" cy="929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F5899-A8C7-4B80-A5F1-E608FEB173DB}">
      <dsp:nvSpPr>
        <dsp:cNvPr id="0" name=""/>
        <dsp:cNvSpPr/>
      </dsp:nvSpPr>
      <dsp:spPr>
        <a:xfrm>
          <a:off x="0" y="17764"/>
          <a:ext cx="3668864"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2 hour training session of ED techs produced USG-PIV Success rates of 81%</a:t>
          </a:r>
          <a:endParaRPr lang="en-US" sz="1800" kern="1200"/>
        </a:p>
      </dsp:txBody>
      <dsp:txXfrm>
        <a:off x="33926" y="51690"/>
        <a:ext cx="3601012" cy="627128"/>
      </dsp:txXfrm>
    </dsp:sp>
    <dsp:sp modelId="{C3023490-5CAA-4A25-85C3-ED61591939D7}">
      <dsp:nvSpPr>
        <dsp:cNvPr id="0" name=""/>
        <dsp:cNvSpPr/>
      </dsp:nvSpPr>
      <dsp:spPr>
        <a:xfrm>
          <a:off x="0" y="764584"/>
          <a:ext cx="3668864"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(Bauman, M. et al, The Am J of Emer. Med.)</a:t>
          </a:r>
          <a:endParaRPr lang="en-US" sz="1800" kern="1200"/>
        </a:p>
      </dsp:txBody>
      <dsp:txXfrm>
        <a:off x="33926" y="798510"/>
        <a:ext cx="3601012" cy="6271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47849-EF04-499A-B4F9-8D69A9D3A47F}">
      <dsp:nvSpPr>
        <dsp:cNvPr id="0" name=""/>
        <dsp:cNvSpPr/>
      </dsp:nvSpPr>
      <dsp:spPr>
        <a:xfrm>
          <a:off x="1350" y="548638"/>
          <a:ext cx="1114259" cy="10401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Catheter Length Matters!</a:t>
          </a:r>
          <a:endParaRPr lang="en-US" sz="1800" kern="1200" dirty="0"/>
        </a:p>
      </dsp:txBody>
      <dsp:txXfrm>
        <a:off x="1350" y="548638"/>
        <a:ext cx="1114259" cy="1040132"/>
      </dsp:txXfrm>
    </dsp:sp>
    <dsp:sp modelId="{8B875551-2C66-44CC-B0B4-C607F040BD2A}">
      <dsp:nvSpPr>
        <dsp:cNvPr id="0" name=""/>
        <dsp:cNvSpPr/>
      </dsp:nvSpPr>
      <dsp:spPr>
        <a:xfrm>
          <a:off x="1241766" y="312610"/>
          <a:ext cx="1114259" cy="6015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1.2” catheters: 45%b failure rate at 24hrs</a:t>
          </a:r>
          <a:endParaRPr lang="en-US" sz="1300" kern="1200" dirty="0"/>
        </a:p>
      </dsp:txBody>
      <dsp:txXfrm>
        <a:off x="1241766" y="312610"/>
        <a:ext cx="1114259" cy="601527"/>
      </dsp:txXfrm>
    </dsp:sp>
    <dsp:sp modelId="{0B519032-967E-4EF7-84B4-5B861DE41CB3}">
      <dsp:nvSpPr>
        <dsp:cNvPr id="0" name=""/>
        <dsp:cNvSpPr/>
      </dsp:nvSpPr>
      <dsp:spPr>
        <a:xfrm>
          <a:off x="1224495" y="1188880"/>
          <a:ext cx="1116899" cy="671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1.88” or greater: 14% failure rate at 24 </a:t>
          </a:r>
          <a:r>
            <a:rPr lang="en-US" sz="1300" kern="1200" dirty="0" err="1" smtClean="0"/>
            <a:t>hrs</a:t>
          </a:r>
          <a:endParaRPr lang="en-US" sz="1300" kern="1200" dirty="0"/>
        </a:p>
      </dsp:txBody>
      <dsp:txXfrm>
        <a:off x="1224495" y="1188880"/>
        <a:ext cx="1116899" cy="671419"/>
      </dsp:txXfrm>
    </dsp:sp>
    <dsp:sp modelId="{3CB7EEFF-B23A-4CBB-99EC-EA3DDD6CD0F0}">
      <dsp:nvSpPr>
        <dsp:cNvPr id="0" name=""/>
        <dsp:cNvSpPr/>
      </dsp:nvSpPr>
      <dsp:spPr>
        <a:xfrm>
          <a:off x="2525515" y="801653"/>
          <a:ext cx="1114259" cy="557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a:t>
          </a:r>
          <a:r>
            <a:rPr lang="en-US" sz="1300" kern="1200" dirty="0" err="1" smtClean="0"/>
            <a:t>Elia</a:t>
          </a:r>
          <a:r>
            <a:rPr lang="en-US" sz="1300" kern="1200" dirty="0" smtClean="0"/>
            <a:t>, F. et al, Am J </a:t>
          </a:r>
          <a:r>
            <a:rPr lang="en-US" sz="1300" kern="1200" dirty="0" err="1" smtClean="0"/>
            <a:t>Emer</a:t>
          </a:r>
          <a:r>
            <a:rPr lang="en-US" sz="1300" kern="1200" dirty="0" smtClean="0"/>
            <a:t> Med 2013, 100 </a:t>
          </a:r>
          <a:r>
            <a:rPr lang="en-US" sz="1300" kern="1200" dirty="0" err="1" smtClean="0"/>
            <a:t>pts</a:t>
          </a:r>
          <a:r>
            <a:rPr lang="en-US" sz="1300" kern="1200" dirty="0" smtClean="0"/>
            <a:t>)</a:t>
          </a:r>
          <a:endParaRPr lang="en-US" sz="1300" kern="1200" dirty="0"/>
        </a:p>
      </dsp:txBody>
      <dsp:txXfrm>
        <a:off x="2525515" y="801653"/>
        <a:ext cx="1114259" cy="5571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58824-5BEC-42DF-AE8E-5D530E97296A}">
      <dsp:nvSpPr>
        <dsp:cNvPr id="0" name=""/>
        <dsp:cNvSpPr/>
      </dsp:nvSpPr>
      <dsp:spPr>
        <a:xfrm>
          <a:off x="0" y="10328"/>
          <a:ext cx="11148060"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kern="1200" smtClean="0"/>
            <a:t>Comparison</a:t>
          </a:r>
          <a:endParaRPr lang="en-US" sz="4700" kern="1200"/>
        </a:p>
      </dsp:txBody>
      <dsp:txXfrm>
        <a:off x="53688" y="64016"/>
        <a:ext cx="11040684" cy="9924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7E34-CAC3-49F8-9254-14E0FE48DA9D}">
      <dsp:nvSpPr>
        <dsp:cNvPr id="0" name=""/>
        <dsp:cNvSpPr/>
      </dsp:nvSpPr>
      <dsp:spPr>
        <a:xfrm>
          <a:off x="0" y="9789"/>
          <a:ext cx="11376660" cy="1146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US" sz="4900" kern="1200" dirty="0" smtClean="0"/>
            <a:t>Outcome (Other Facilities)</a:t>
          </a:r>
          <a:endParaRPr lang="en-US" sz="4900" kern="1200" dirty="0"/>
        </a:p>
      </dsp:txBody>
      <dsp:txXfrm>
        <a:off x="55972" y="65761"/>
        <a:ext cx="11264716" cy="10346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84B0E-F859-40CC-872F-08314C134ADA}">
      <dsp:nvSpPr>
        <dsp:cNvPr id="0" name=""/>
        <dsp:cNvSpPr/>
      </dsp:nvSpPr>
      <dsp:spPr>
        <a:xfrm>
          <a:off x="0" y="4073"/>
          <a:ext cx="11113769" cy="1146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US" sz="4900" kern="1200" dirty="0" smtClean="0"/>
            <a:t>Current state of practice</a:t>
          </a:r>
          <a:endParaRPr lang="en-US" sz="4900" kern="1200" dirty="0"/>
        </a:p>
      </dsp:txBody>
      <dsp:txXfrm>
        <a:off x="55972" y="60045"/>
        <a:ext cx="11001825" cy="1034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CFB1-E14F-4D23-B054-EF8B7AECC5EB}">
      <dsp:nvSpPr>
        <dsp:cNvPr id="0" name=""/>
        <dsp:cNvSpPr/>
      </dsp:nvSpPr>
      <dsp:spPr>
        <a:xfrm>
          <a:off x="0" y="4073"/>
          <a:ext cx="11273790" cy="1146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US" sz="4900" kern="1200" dirty="0" smtClean="0"/>
            <a:t>Intervention</a:t>
          </a:r>
          <a:endParaRPr lang="en-US" sz="4900" kern="1200" dirty="0"/>
        </a:p>
      </dsp:txBody>
      <dsp:txXfrm>
        <a:off x="55972" y="60045"/>
        <a:ext cx="11161846" cy="1034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6D074-A45C-4395-83CD-AA466F1F420D}">
      <dsp:nvSpPr>
        <dsp:cNvPr id="0" name=""/>
        <dsp:cNvSpPr/>
      </dsp:nvSpPr>
      <dsp:spPr>
        <a:xfrm>
          <a:off x="0" y="10059"/>
          <a:ext cx="11216640" cy="1123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smtClean="0"/>
            <a:t>Benefits </a:t>
          </a:r>
          <a:endParaRPr lang="en-US" sz="4800" kern="1200"/>
        </a:p>
      </dsp:txBody>
      <dsp:txXfrm>
        <a:off x="54830" y="64889"/>
        <a:ext cx="11106980" cy="1013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F8944-A349-4647-8D1C-A3D210E42719}">
      <dsp:nvSpPr>
        <dsp:cNvPr id="0" name=""/>
        <dsp:cNvSpPr/>
      </dsp:nvSpPr>
      <dsp:spPr>
        <a:xfrm>
          <a:off x="8501764" y="155154"/>
          <a:ext cx="3265942" cy="1106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Decreasing patient throughput time and delays in diagnosis and treatment due to less time spent obtaining venous access. </a:t>
          </a:r>
          <a:endParaRPr lang="en-US" sz="1800" kern="1200" dirty="0"/>
        </a:p>
      </dsp:txBody>
      <dsp:txXfrm>
        <a:off x="8555789" y="209179"/>
        <a:ext cx="3157892" cy="998658"/>
      </dsp:txXfrm>
    </dsp:sp>
    <dsp:sp modelId="{926B5F92-76E3-4155-A263-8FD8855745AC}">
      <dsp:nvSpPr>
        <dsp:cNvPr id="0" name=""/>
        <dsp:cNvSpPr/>
      </dsp:nvSpPr>
      <dsp:spPr>
        <a:xfrm>
          <a:off x="228608" y="145691"/>
          <a:ext cx="5549637" cy="1106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Risk/Cost reduction by avoiding critical care time and use of expensive equipment for central catheter insertion, at the same time eliminating exposure to iatrogenic complications such as pneumothorax and bloodstream infection, which increase mortality, hospital length of stay, and healthcare costs.</a:t>
          </a:r>
          <a:endParaRPr lang="en-US" sz="1600" kern="1200" dirty="0"/>
        </a:p>
      </dsp:txBody>
      <dsp:txXfrm>
        <a:off x="282633" y="199716"/>
        <a:ext cx="5441587" cy="998658"/>
      </dsp:txXfrm>
    </dsp:sp>
    <dsp:sp modelId="{6E704B92-4947-4FA7-B738-F3CFAD5E7968}">
      <dsp:nvSpPr>
        <dsp:cNvPr id="0" name=""/>
        <dsp:cNvSpPr/>
      </dsp:nvSpPr>
      <dsp:spPr>
        <a:xfrm>
          <a:off x="115985" y="1797707"/>
          <a:ext cx="3531970" cy="9871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Decreasing complications of traditional insertion that include pain, arterial puncture, nerve damage, and </a:t>
          </a:r>
          <a:r>
            <a:rPr lang="en-US" sz="1800" kern="1200" dirty="0" err="1" smtClean="0"/>
            <a:t>paresthesias</a:t>
          </a:r>
          <a:r>
            <a:rPr lang="en-US" sz="1800" kern="1200" dirty="0" smtClean="0"/>
            <a:t>. </a:t>
          </a:r>
          <a:endParaRPr lang="en-US" sz="1800" kern="1200" dirty="0"/>
        </a:p>
      </dsp:txBody>
      <dsp:txXfrm>
        <a:off x="164172" y="1845894"/>
        <a:ext cx="3435596" cy="890733"/>
      </dsp:txXfrm>
    </dsp:sp>
    <dsp:sp modelId="{D20FDE65-7265-47E8-B007-ADD697B65295}">
      <dsp:nvSpPr>
        <dsp:cNvPr id="0" name=""/>
        <dsp:cNvSpPr/>
      </dsp:nvSpPr>
      <dsp:spPr>
        <a:xfrm>
          <a:off x="8616366" y="2069545"/>
          <a:ext cx="2279995" cy="481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Increased patient comfort and satisfaction. </a:t>
          </a:r>
          <a:endParaRPr lang="en-US" sz="1800" kern="1200" dirty="0"/>
        </a:p>
      </dsp:txBody>
      <dsp:txXfrm>
        <a:off x="8639849" y="2093028"/>
        <a:ext cx="2233029" cy="434084"/>
      </dsp:txXfrm>
    </dsp:sp>
    <dsp:sp modelId="{23DA4498-D1FA-4B4E-AF24-5467B0BF9F92}">
      <dsp:nvSpPr>
        <dsp:cNvPr id="0" name=""/>
        <dsp:cNvSpPr/>
      </dsp:nvSpPr>
      <dsp:spPr>
        <a:xfrm>
          <a:off x="7990529" y="4090357"/>
          <a:ext cx="2910521" cy="1106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Increased EM physician satisfaction due to sustained productivity because of less interruptions to work flow to complete a routine procedure normally accomplished by nurse. </a:t>
          </a:r>
          <a:endParaRPr lang="en-US" sz="1400" kern="1200" dirty="0"/>
        </a:p>
      </dsp:txBody>
      <dsp:txXfrm>
        <a:off x="8044554" y="4144382"/>
        <a:ext cx="2802471" cy="998658"/>
      </dsp:txXfrm>
    </dsp:sp>
    <dsp:sp modelId="{F8CD73C9-013D-4021-B0BA-F371F768B71F}">
      <dsp:nvSpPr>
        <dsp:cNvPr id="0" name=""/>
        <dsp:cNvSpPr/>
      </dsp:nvSpPr>
      <dsp:spPr>
        <a:xfrm>
          <a:off x="749565" y="4360892"/>
          <a:ext cx="3181324" cy="628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Increased emergency nurse autonomy. </a:t>
          </a:r>
          <a:endParaRPr lang="en-US" sz="1800" kern="1200" dirty="0"/>
        </a:p>
      </dsp:txBody>
      <dsp:txXfrm>
        <a:off x="780261" y="4391588"/>
        <a:ext cx="3119932" cy="567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EBD4B-7A02-4F94-8AEE-E84DF9126213}">
      <dsp:nvSpPr>
        <dsp:cNvPr id="0" name=""/>
        <dsp:cNvSpPr/>
      </dsp:nvSpPr>
      <dsp:spPr>
        <a:xfrm>
          <a:off x="0" y="4073"/>
          <a:ext cx="11262359" cy="1146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US" sz="4900" kern="1200" dirty="0" smtClean="0"/>
            <a:t>Champions and Certification Criteria</a:t>
          </a:r>
          <a:endParaRPr lang="en-US" sz="4900" kern="1200" dirty="0"/>
        </a:p>
      </dsp:txBody>
      <dsp:txXfrm>
        <a:off x="55972" y="60045"/>
        <a:ext cx="11150415" cy="1034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BB30C-DE73-4043-A05B-455030F71724}">
      <dsp:nvSpPr>
        <dsp:cNvPr id="0" name=""/>
        <dsp:cNvSpPr/>
      </dsp:nvSpPr>
      <dsp:spPr>
        <a:xfrm>
          <a:off x="0" y="19662"/>
          <a:ext cx="11360426"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kern="1200" dirty="0" smtClean="0"/>
            <a:t>The Training Program</a:t>
          </a:r>
          <a:endParaRPr lang="en-US" sz="4700" kern="1200" dirty="0"/>
        </a:p>
      </dsp:txBody>
      <dsp:txXfrm>
        <a:off x="53688" y="73350"/>
        <a:ext cx="11253050" cy="9924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3F219-AED9-4579-B7F0-837E69F907E0}">
      <dsp:nvSpPr>
        <dsp:cNvPr id="0" name=""/>
        <dsp:cNvSpPr/>
      </dsp:nvSpPr>
      <dsp:spPr>
        <a:xfrm>
          <a:off x="775715" y="0"/>
          <a:ext cx="8791448" cy="205907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0DA13-242D-453D-8D39-51D60B3FF880}">
      <dsp:nvSpPr>
        <dsp:cNvPr id="0" name=""/>
        <dsp:cNvSpPr/>
      </dsp:nvSpPr>
      <dsp:spPr>
        <a:xfrm>
          <a:off x="348531" y="617723"/>
          <a:ext cx="4686617" cy="82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2 hour training session.</a:t>
          </a:r>
          <a:endParaRPr lang="en-US" sz="2100" kern="1200"/>
        </a:p>
      </dsp:txBody>
      <dsp:txXfrm>
        <a:off x="388737" y="657929"/>
        <a:ext cx="4606205" cy="743218"/>
      </dsp:txXfrm>
    </dsp:sp>
    <dsp:sp modelId="{7A51F179-004D-4777-A549-8674EF15CBEC}">
      <dsp:nvSpPr>
        <dsp:cNvPr id="0" name=""/>
        <dsp:cNvSpPr/>
      </dsp:nvSpPr>
      <dsp:spPr>
        <a:xfrm>
          <a:off x="5297569" y="617723"/>
          <a:ext cx="4686617" cy="82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3 supervised ultrasound guided cannulations with competency demonstration.</a:t>
          </a:r>
          <a:endParaRPr lang="en-US" sz="2100" kern="1200"/>
        </a:p>
      </dsp:txBody>
      <dsp:txXfrm>
        <a:off x="5337775" y="657929"/>
        <a:ext cx="4606205" cy="7432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9A7AA-B4B5-4BE6-9B89-A9929D91B17D}">
      <dsp:nvSpPr>
        <dsp:cNvPr id="0" name=""/>
        <dsp:cNvSpPr/>
      </dsp:nvSpPr>
      <dsp:spPr>
        <a:xfrm>
          <a:off x="0" y="8383"/>
          <a:ext cx="11420060"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t>Course Outline</a:t>
          </a:r>
          <a:endParaRPr lang="en-US" sz="4500" kern="1200" dirty="0"/>
        </a:p>
      </dsp:txBody>
      <dsp:txXfrm>
        <a:off x="51403" y="59786"/>
        <a:ext cx="11317254"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4B3541-877E-4E4B-B560-A1149AAF8A6E}" type="datetimeFigureOut">
              <a:rPr lang="en-US" smtClean="0"/>
              <a:pPr/>
              <a:t>3/25/2015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7935B57-BB86-4765-AAA5-93A6D3E0DFEC}" type="slidenum">
              <a:rPr lang="en-US" smtClean="0"/>
              <a:pPr/>
              <a:t>‹#›</a:t>
            </a:fld>
            <a:endParaRPr lang="en-US"/>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B3541-877E-4E4B-B560-A1149AAF8A6E}"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35B57-BB86-4765-AAA5-93A6D3E0DF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3"/>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B3541-877E-4E4B-B560-A1149AAF8A6E}"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35B57-BB86-4765-AAA5-93A6D3E0DF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D4B3541-877E-4E4B-B560-A1149AAF8A6E}" type="datetimeFigureOut">
              <a:rPr lang="en-US" smtClean="0"/>
              <a:pPr/>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35B57-BB86-4765-AAA5-93A6D3E0DFEC}"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4B3541-877E-4E4B-B560-A1149AAF8A6E}" type="datetimeFigureOut">
              <a:rPr lang="en-US" smtClean="0"/>
              <a:pPr/>
              <a:t>3/25/2015</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D7935B57-BB86-4765-AAA5-93A6D3E0DF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D4B3541-877E-4E4B-B560-A1149AAF8A6E}"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35B57-BB86-4765-AAA5-93A6D3E0DFEC}"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D4B3541-877E-4E4B-B560-A1149AAF8A6E}" type="datetimeFigureOut">
              <a:rPr lang="en-US" smtClean="0"/>
              <a:pPr/>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35B57-BB86-4765-AAA5-93A6D3E0DFEC}"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4B3541-877E-4E4B-B560-A1149AAF8A6E}" type="datetimeFigureOut">
              <a:rPr lang="en-US" smtClean="0"/>
              <a:pPr/>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35B57-BB86-4765-AAA5-93A6D3E0DF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B3541-877E-4E4B-B560-A1149AAF8A6E}" type="datetimeFigureOut">
              <a:rPr lang="en-US" smtClean="0"/>
              <a:pPr/>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35B57-BB86-4765-AAA5-93A6D3E0DF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4B3541-877E-4E4B-B560-A1149AAF8A6E}" type="datetimeFigureOut">
              <a:rPr lang="en-US" smtClean="0"/>
              <a:pPr/>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35B57-BB86-4765-AAA5-93A6D3E0DFEC}"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4B3541-877E-4E4B-B560-A1149AAF8A6E}" type="datetimeFigureOut">
              <a:rPr lang="en-US" smtClean="0"/>
              <a:pPr/>
              <a:t>3/25/2015</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D7935B57-BB86-4765-AAA5-93A6D3E0DFEC}"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AD9CF"/>
            </a:gs>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CD4B3541-877E-4E4B-B560-A1149AAF8A6E}" type="datetimeFigureOut">
              <a:rPr lang="en-US" smtClean="0"/>
              <a:pPr/>
              <a:t>3/25/2015</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7935B57-BB86-4765-AAA5-93A6D3E0DF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itchFamily="18" charset="0"/>
                <a:cs typeface="Times New Roman" pitchFamily="18" charset="0"/>
              </a:rPr>
              <a:t>Ultrasound Guided Peripheral IV Insertion in the Emergency Department</a:t>
            </a:r>
            <a:endParaRPr lang="en-US" dirty="0">
              <a:latin typeface="Times New Roman" pitchFamily="18" charset="0"/>
              <a:cs typeface="Times New Roman" pitchFamily="18" charset="0"/>
            </a:endParaRPr>
          </a:p>
        </p:txBody>
      </p:sp>
      <p:sp>
        <p:nvSpPr>
          <p:cNvPr id="4" name="TextBox 3"/>
          <p:cNvSpPr txBox="1"/>
          <p:nvPr/>
        </p:nvSpPr>
        <p:spPr>
          <a:xfrm>
            <a:off x="2248475" y="3806689"/>
            <a:ext cx="7695056" cy="707886"/>
          </a:xfrm>
          <a:prstGeom prst="rect">
            <a:avLst/>
          </a:prstGeom>
          <a:noFill/>
        </p:spPr>
        <p:txBody>
          <a:bodyPr wrap="none" rtlCol="0">
            <a:spAutoFit/>
          </a:bodyPr>
          <a:lstStyle/>
          <a:p>
            <a:pPr algn="ctr"/>
            <a:r>
              <a:rPr lang="en-US" sz="4000" dirty="0" smtClean="0">
                <a:latin typeface="Times New Roman" pitchFamily="18" charset="0"/>
                <a:cs typeface="Times New Roman" pitchFamily="18" charset="0"/>
              </a:rPr>
              <a:t>Matthew Watford BSN, RN, EMT-B</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74037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5169" y="192507"/>
            <a:ext cx="5065294" cy="3477126"/>
          </a:xfrm>
          <a:prstGeom prst="rect">
            <a:avLst/>
          </a:prstGeom>
          <a:noFill/>
          <a:ln w="9525">
            <a:noFill/>
            <a:miter lim="800000"/>
            <a:headEnd/>
            <a:tailEnd/>
          </a:ln>
        </p:spPr>
      </p:pic>
      <p:sp>
        <p:nvSpPr>
          <p:cNvPr id="3" name="Rectangle 2"/>
          <p:cNvSpPr/>
          <p:nvPr/>
        </p:nvSpPr>
        <p:spPr>
          <a:xfrm>
            <a:off x="164432" y="4133855"/>
            <a:ext cx="6096000" cy="2031325"/>
          </a:xfrm>
          <a:prstGeom prst="rect">
            <a:avLst/>
          </a:prstGeom>
        </p:spPr>
        <p:txBody>
          <a:bodyPr wrap="square">
            <a:spAutoFit/>
          </a:bodyPr>
          <a:lstStyle/>
          <a:p>
            <a:r>
              <a:rPr lang="en-US" b="1" dirty="0" smtClean="0"/>
              <a:t>Figure 2. First two images show transducer placement</a:t>
            </a:r>
          </a:p>
          <a:p>
            <a:r>
              <a:rPr lang="en-US" dirty="0" smtClean="0"/>
              <a:t>for short-axis (transverse) view including</a:t>
            </a:r>
          </a:p>
          <a:p>
            <a:r>
              <a:rPr lang="en-US" dirty="0" smtClean="0"/>
              <a:t>how image appears on ultrasound machine screen.</a:t>
            </a:r>
          </a:p>
          <a:p>
            <a:r>
              <a:rPr lang="en-US" dirty="0" smtClean="0"/>
              <a:t>Last two images show transducer placement for</a:t>
            </a:r>
          </a:p>
          <a:p>
            <a:r>
              <a:rPr lang="en-US" dirty="0" smtClean="0"/>
              <a:t>long-axis (longitudinal) view including how image</a:t>
            </a:r>
          </a:p>
          <a:p>
            <a:r>
              <a:rPr lang="en-US" dirty="0" smtClean="0"/>
              <a:t>appears on ultrasound machine screen. Used with</a:t>
            </a:r>
          </a:p>
          <a:p>
            <a:r>
              <a:rPr lang="en-US" dirty="0" smtClean="0"/>
              <a:t>permission from SonoSite® Inc.</a:t>
            </a:r>
            <a:endParaRPr lang="en-US" dirty="0"/>
          </a:p>
        </p:txBody>
      </p:sp>
      <p:pic>
        <p:nvPicPr>
          <p:cNvPr id="5" name="Picture 4" descr="Image 3"/>
          <p:cNvPicPr/>
          <p:nvPr/>
        </p:nvPicPr>
        <p:blipFill>
          <a:blip r:embed="rId3" cstate="print"/>
          <a:srcRect/>
          <a:stretch>
            <a:fillRect/>
          </a:stretch>
        </p:blipFill>
        <p:spPr bwMode="auto">
          <a:xfrm>
            <a:off x="5787189" y="553452"/>
            <a:ext cx="2366995" cy="2261937"/>
          </a:xfrm>
          <a:prstGeom prst="rect">
            <a:avLst/>
          </a:prstGeom>
          <a:noFill/>
          <a:ln w="9525">
            <a:noFill/>
            <a:miter lim="800000"/>
            <a:headEnd/>
            <a:tailEnd/>
          </a:ln>
        </p:spPr>
      </p:pic>
      <p:sp>
        <p:nvSpPr>
          <p:cNvPr id="6" name="Rectangle 5"/>
          <p:cNvSpPr/>
          <p:nvPr/>
        </p:nvSpPr>
        <p:spPr>
          <a:xfrm>
            <a:off x="8349917" y="543108"/>
            <a:ext cx="3609473" cy="1200329"/>
          </a:xfrm>
          <a:prstGeom prst="rect">
            <a:avLst/>
          </a:prstGeom>
        </p:spPr>
        <p:txBody>
          <a:bodyPr wrap="square">
            <a:spAutoFit/>
          </a:bodyPr>
          <a:lstStyle/>
          <a:p>
            <a:r>
              <a:rPr lang="en-US" b="1" dirty="0" smtClean="0">
                <a:latin typeface="Times New Roman" pitchFamily="18" charset="0"/>
                <a:cs typeface="Times New Roman" pitchFamily="18" charset="0"/>
              </a:rPr>
              <a:t>Image 3</a:t>
            </a:r>
            <a:r>
              <a:rPr lang="en-US" dirty="0" smtClean="0">
                <a:latin typeface="Times New Roman" pitchFamily="18" charset="0"/>
                <a:cs typeface="Times New Roman" pitchFamily="18" charset="0"/>
              </a:rPr>
              <a:t>: The vessel takes up as much of the screen as possible while still allowing identification of its walls..</a:t>
            </a:r>
            <a:endParaRPr lang="en-US" dirty="0">
              <a:latin typeface="Times New Roman" pitchFamily="18" charset="0"/>
              <a:cs typeface="Times New Roman" pitchFamily="18" charset="0"/>
            </a:endParaRPr>
          </a:p>
        </p:txBody>
      </p:sp>
      <p:pic>
        <p:nvPicPr>
          <p:cNvPr id="7" name="Picture 6" descr="Image 4"/>
          <p:cNvPicPr/>
          <p:nvPr/>
        </p:nvPicPr>
        <p:blipFill>
          <a:blip r:embed="rId4" cstate="print"/>
          <a:srcRect/>
          <a:stretch>
            <a:fillRect/>
          </a:stretch>
        </p:blipFill>
        <p:spPr bwMode="auto">
          <a:xfrm>
            <a:off x="5775158" y="3561346"/>
            <a:ext cx="2442411" cy="2273969"/>
          </a:xfrm>
          <a:prstGeom prst="rect">
            <a:avLst/>
          </a:prstGeom>
          <a:noFill/>
          <a:ln w="9525">
            <a:noFill/>
            <a:miter lim="800000"/>
            <a:headEnd/>
            <a:tailEnd/>
          </a:ln>
        </p:spPr>
      </p:pic>
      <p:graphicFrame>
        <p:nvGraphicFramePr>
          <p:cNvPr id="9" name="Table 8"/>
          <p:cNvGraphicFramePr>
            <a:graphicFrameLocks noGrp="1"/>
          </p:cNvGraphicFramePr>
          <p:nvPr/>
        </p:nvGraphicFramePr>
        <p:xfrm>
          <a:off x="8506325" y="3489159"/>
          <a:ext cx="3453063" cy="1598756"/>
        </p:xfrm>
        <a:graphic>
          <a:graphicData uri="http://schemas.openxmlformats.org/drawingml/2006/table">
            <a:tbl>
              <a:tblPr/>
              <a:tblGrid>
                <a:gridCol w="3453063"/>
              </a:tblGrid>
              <a:tr h="1598756">
                <a:tc>
                  <a:txBody>
                    <a:bodyPr/>
                    <a:lstStyle/>
                    <a:p>
                      <a:pPr marL="0" marR="0" algn="ctr">
                        <a:lnSpc>
                          <a:spcPct val="115000"/>
                        </a:lnSpc>
                        <a:spcBef>
                          <a:spcPts val="0"/>
                        </a:spcBef>
                        <a:spcAft>
                          <a:spcPts val="1000"/>
                        </a:spcAft>
                      </a:pPr>
                      <a:r>
                        <a:rPr lang="en-US" sz="1800" b="1" dirty="0">
                          <a:solidFill>
                            <a:srgbClr val="231F20"/>
                          </a:solidFill>
                          <a:latin typeface="Times New Roman" pitchFamily="18" charset="0"/>
                          <a:ea typeface="Times New Roman"/>
                          <a:cs typeface="Times New Roman" pitchFamily="18" charset="0"/>
                        </a:rPr>
                        <a:t>Image 4</a:t>
                      </a:r>
                      <a:r>
                        <a:rPr lang="en-US" sz="1800" dirty="0">
                          <a:solidFill>
                            <a:srgbClr val="231F20"/>
                          </a:solidFill>
                          <a:latin typeface="Times New Roman" pitchFamily="18" charset="0"/>
                          <a:ea typeface="Times New Roman"/>
                          <a:cs typeface="Times New Roman" pitchFamily="18" charset="0"/>
                        </a:rPr>
                        <a:t>: The catheter may push </a:t>
                      </a:r>
                      <a:r>
                        <a:rPr lang="en-US" sz="1800" dirty="0" smtClean="0">
                          <a:solidFill>
                            <a:srgbClr val="231F20"/>
                          </a:solidFill>
                          <a:latin typeface="Times New Roman" pitchFamily="18" charset="0"/>
                          <a:ea typeface="Times New Roman"/>
                          <a:cs typeface="Times New Roman" pitchFamily="18" charset="0"/>
                        </a:rPr>
                        <a:t>the vessel </a:t>
                      </a:r>
                      <a:r>
                        <a:rPr lang="en-US" sz="1800" dirty="0">
                          <a:solidFill>
                            <a:srgbClr val="231F20"/>
                          </a:solidFill>
                          <a:latin typeface="Times New Roman" pitchFamily="18" charset="0"/>
                          <a:ea typeface="Times New Roman"/>
                          <a:cs typeface="Times New Roman" pitchFamily="18" charset="0"/>
                        </a:rPr>
                        <a:t>wall inwards toward </a:t>
                      </a:r>
                      <a:r>
                        <a:rPr lang="en-US" sz="1800" dirty="0" smtClean="0">
                          <a:solidFill>
                            <a:srgbClr val="231F20"/>
                          </a:solidFill>
                          <a:latin typeface="Times New Roman" pitchFamily="18" charset="0"/>
                          <a:ea typeface="Times New Roman"/>
                          <a:cs typeface="Times New Roman" pitchFamily="18" charset="0"/>
                        </a:rPr>
                        <a:t>the lumen, causing </a:t>
                      </a:r>
                      <a:r>
                        <a:rPr lang="en-US" sz="1800" dirty="0">
                          <a:solidFill>
                            <a:srgbClr val="231F20"/>
                          </a:solidFill>
                          <a:latin typeface="Times New Roman" pitchFamily="18" charset="0"/>
                          <a:ea typeface="Times New Roman"/>
                          <a:cs typeface="Times New Roman" pitchFamily="18" charset="0"/>
                        </a:rPr>
                        <a:t>"tenting."</a:t>
                      </a:r>
                      <a:r>
                        <a:rPr lang="en-US" sz="1000" dirty="0">
                          <a:solidFill>
                            <a:srgbClr val="231F20"/>
                          </a:solidFill>
                          <a:latin typeface="Arial"/>
                          <a:ea typeface="Times New Roman"/>
                          <a:cs typeface="Times New Roman"/>
                        </a:rPr>
                        <a:t/>
                      </a:r>
                      <a:br>
                        <a:rPr lang="en-US" sz="1000" dirty="0">
                          <a:solidFill>
                            <a:srgbClr val="231F20"/>
                          </a:solidFill>
                          <a:latin typeface="Arial"/>
                          <a:ea typeface="Times New Roman"/>
                          <a:cs typeface="Times New Roman"/>
                        </a:rPr>
                      </a:br>
                      <a:r>
                        <a:rPr lang="en-US" sz="1000" dirty="0">
                          <a:solidFill>
                            <a:srgbClr val="231F20"/>
                          </a:solidFill>
                          <a:latin typeface="Arial"/>
                          <a:ea typeface="Times New Roman"/>
                          <a:cs typeface="Times New Roman"/>
                        </a:rPr>
                        <a:t> </a:t>
                      </a:r>
                      <a:endParaRPr lang="en-US" sz="1100" dirty="0">
                        <a:latin typeface="Calibri"/>
                        <a:ea typeface="Calibri"/>
                        <a:cs typeface="Times New Roman"/>
                      </a:endParaRPr>
                    </a:p>
                  </a:txBody>
                  <a:tcPr marL="28575" marR="28575"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61750736"/>
              </p:ext>
            </p:extLst>
          </p:nvPr>
        </p:nvGraphicFramePr>
        <p:xfrm>
          <a:off x="521970" y="327342"/>
          <a:ext cx="11148060" cy="1120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lstStyle/>
          <a:p>
            <a:r>
              <a:rPr lang="en-US" dirty="0" smtClean="0"/>
              <a:t>What alternatives do we want to compare the data to?</a:t>
            </a:r>
          </a:p>
          <a:p>
            <a:r>
              <a:rPr lang="en-US" dirty="0" smtClean="0"/>
              <a:t>Blind sticks/standard technique, infrared vein finders.</a:t>
            </a:r>
          </a:p>
          <a:p>
            <a:endParaRPr lang="en-US" dirty="0"/>
          </a:p>
          <a:p>
            <a:r>
              <a:rPr lang="en-US" dirty="0" smtClean="0"/>
              <a:t>Slides needed:</a:t>
            </a:r>
          </a:p>
          <a:p>
            <a:pPr lvl="1"/>
            <a:r>
              <a:rPr lang="en-US" dirty="0" err="1" smtClean="0"/>
              <a:t>Std</a:t>
            </a:r>
            <a:r>
              <a:rPr lang="en-US" dirty="0" smtClean="0"/>
              <a:t> </a:t>
            </a:r>
            <a:r>
              <a:rPr lang="en-US" dirty="0" err="1" smtClean="0"/>
              <a:t>vs</a:t>
            </a:r>
            <a:r>
              <a:rPr lang="en-US" dirty="0" smtClean="0"/>
              <a:t> USGIV: time to treatment, cost, </a:t>
            </a:r>
            <a:r>
              <a:rPr lang="en-US" dirty="0" err="1" smtClean="0"/>
              <a:t>pt</a:t>
            </a:r>
            <a:r>
              <a:rPr lang="en-US" dirty="0" smtClean="0"/>
              <a:t> satisfaction, infection rates, central line placement rates, % first time attempts.</a:t>
            </a:r>
            <a:endParaRPr lang="en-US" dirty="0"/>
          </a:p>
        </p:txBody>
      </p:sp>
    </p:spTree>
    <p:extLst>
      <p:ext uri="{BB962C8B-B14F-4D97-AF65-F5344CB8AC3E}">
        <p14:creationId xmlns:p14="http://schemas.microsoft.com/office/powerpoint/2010/main" val="148651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642701963"/>
              </p:ext>
            </p:extLst>
          </p:nvPr>
        </p:nvGraphicFramePr>
        <p:xfrm>
          <a:off x="407670" y="251460"/>
          <a:ext cx="11376660" cy="1166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Grp="1" noChangeAspect="1" noChangeArrowheads="1"/>
          </p:cNvPicPr>
          <p:nvPr>
            <p:ph sz="quarter" idx="1"/>
          </p:nvPr>
        </p:nvPicPr>
        <p:blipFill>
          <a:blip r:embed="rId7" cstate="print"/>
          <a:srcRect/>
          <a:stretch>
            <a:fillRect/>
          </a:stretch>
        </p:blipFill>
        <p:spPr bwMode="auto">
          <a:xfrm>
            <a:off x="409506" y="1417638"/>
            <a:ext cx="4824481" cy="2958340"/>
          </a:xfrm>
          <a:prstGeom prst="rect">
            <a:avLst/>
          </a:prstGeom>
          <a:noFill/>
          <a:ln w="9525">
            <a:noFill/>
            <a:miter lim="800000"/>
            <a:headEnd/>
            <a:tailEnd/>
          </a:ln>
        </p:spPr>
      </p:pic>
      <p:sp>
        <p:nvSpPr>
          <p:cNvPr id="5" name="Rectangle 4"/>
          <p:cNvSpPr/>
          <p:nvPr/>
        </p:nvSpPr>
        <p:spPr>
          <a:xfrm>
            <a:off x="409505" y="4375978"/>
            <a:ext cx="4824479" cy="738664"/>
          </a:xfrm>
          <a:prstGeom prst="rect">
            <a:avLst/>
          </a:prstGeom>
        </p:spPr>
        <p:txBody>
          <a:bodyPr wrap="square">
            <a:spAutoFit/>
          </a:bodyPr>
          <a:lstStyle/>
          <a:p>
            <a:r>
              <a:rPr lang="en-US" sz="1400" dirty="0" smtClean="0">
                <a:latin typeface="Times New Roman" pitchFamily="18" charset="0"/>
                <a:cs typeface="Times New Roman" pitchFamily="18" charset="0"/>
              </a:rPr>
              <a:t>Figure 1. Total ED volume and total number of central</a:t>
            </a:r>
          </a:p>
          <a:p>
            <a:r>
              <a:rPr lang="en-US" sz="1400" dirty="0" smtClean="0">
                <a:latin typeface="Times New Roman" pitchFamily="18" charset="0"/>
                <a:cs typeface="Times New Roman" pitchFamily="18" charset="0"/>
              </a:rPr>
              <a:t>venous catheters placed, by month throughout the study</a:t>
            </a:r>
          </a:p>
          <a:p>
            <a:r>
              <a:rPr lang="en-US" sz="1400" dirty="0" smtClean="0">
                <a:latin typeface="Times New Roman" pitchFamily="18" charset="0"/>
                <a:cs typeface="Times New Roman" pitchFamily="18" charset="0"/>
              </a:rPr>
              <a:t>period. </a:t>
            </a:r>
            <a:r>
              <a:rPr lang="en-US" sz="1400" i="1" dirty="0" smtClean="0">
                <a:latin typeface="Times New Roman" pitchFamily="18" charset="0"/>
                <a:cs typeface="Times New Roman" pitchFamily="18" charset="0"/>
              </a:rPr>
              <a:t>CVC, Central venous catheter.</a:t>
            </a:r>
            <a:endParaRPr lang="en-US" sz="1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8" cstate="print"/>
          <a:srcRect/>
          <a:stretch>
            <a:fillRect/>
          </a:stretch>
        </p:blipFill>
        <p:spPr bwMode="auto">
          <a:xfrm>
            <a:off x="5233986" y="1417638"/>
            <a:ext cx="6464893" cy="3605538"/>
          </a:xfrm>
          <a:prstGeom prst="rect">
            <a:avLst/>
          </a:prstGeom>
          <a:noFill/>
          <a:ln w="9525">
            <a:noFill/>
            <a:miter lim="800000"/>
            <a:headEnd/>
            <a:tailEnd/>
          </a:ln>
        </p:spPr>
      </p:pic>
      <p:sp>
        <p:nvSpPr>
          <p:cNvPr id="7" name="Rectangle 6"/>
          <p:cNvSpPr/>
          <p:nvPr/>
        </p:nvSpPr>
        <p:spPr>
          <a:xfrm>
            <a:off x="6096000" y="5022309"/>
            <a:ext cx="6096000" cy="830997"/>
          </a:xfrm>
          <a:prstGeom prst="rect">
            <a:avLst/>
          </a:prstGeom>
        </p:spPr>
        <p:txBody>
          <a:bodyPr>
            <a:spAutoFit/>
          </a:bodyPr>
          <a:lstStyle/>
          <a:p>
            <a:r>
              <a:rPr lang="en-US" sz="1600" dirty="0"/>
              <a:t>Figure 3. Percentage distribution of central venous</a:t>
            </a:r>
          </a:p>
          <a:p>
            <a:r>
              <a:rPr lang="en-US" sz="1600" dirty="0"/>
              <a:t>catheters placed, by ED disposition and study year. </a:t>
            </a:r>
            <a:r>
              <a:rPr lang="en-US" sz="1600" dirty="0" err="1"/>
              <a:t>Dispo</a:t>
            </a:r>
            <a:endParaRPr lang="en-US" sz="1600" dirty="0"/>
          </a:p>
          <a:p>
            <a:r>
              <a:rPr lang="en-US" sz="1600" dirty="0"/>
              <a:t>Home, Home disposition; Tele, telemetry.</a:t>
            </a:r>
          </a:p>
        </p:txBody>
      </p:sp>
    </p:spTree>
    <p:extLst>
      <p:ext uri="{BB962C8B-B14F-4D97-AF65-F5344CB8AC3E}">
        <p14:creationId xmlns:p14="http://schemas.microsoft.com/office/powerpoint/2010/main" val="89121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AD9CF"/>
            </a:gs>
            <a:gs pos="100000">
              <a:schemeClr val="accent1">
                <a:lumMod val="5000"/>
                <a:lumOff val="95000"/>
              </a:schemeClr>
            </a:gs>
            <a:gs pos="100000">
              <a:schemeClr val="accent1">
                <a:lumMod val="45000"/>
                <a:lumOff val="55000"/>
              </a:schemeClr>
            </a:gs>
            <a:gs pos="100000">
              <a:schemeClr val="accent1">
                <a:lumMod val="45000"/>
                <a:lumOff val="55000"/>
              </a:schemeClr>
            </a:gs>
            <a:gs pos="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60251387"/>
              </p:ext>
            </p:extLst>
          </p:nvPr>
        </p:nvGraphicFramePr>
        <p:xfrm>
          <a:off x="590550" y="299987"/>
          <a:ext cx="11010900" cy="59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1134980" y="894347"/>
            <a:ext cx="10363200" cy="4572000"/>
          </a:xfrm>
        </p:spPr>
        <p:txBody>
          <a:bodyPr>
            <a:noAutofit/>
          </a:bodyPr>
          <a:lstStyle/>
          <a:p>
            <a:pPr lvl="0">
              <a:buFont typeface="+mj-lt"/>
              <a:buAutoNum type="arabicPeriod"/>
            </a:pPr>
            <a:r>
              <a:rPr lang="en-US" sz="1000" b="1" dirty="0" smtClean="0">
                <a:latin typeface="Times New Roman" pitchFamily="18" charset="0"/>
                <a:cs typeface="Times New Roman" pitchFamily="18" charset="0"/>
              </a:rPr>
              <a:t>Adhikari, S., Morrison D. </a:t>
            </a:r>
            <a:r>
              <a:rPr lang="en-US" sz="1000" b="1" i="1" dirty="0" smtClean="0">
                <a:latin typeface="Times New Roman" pitchFamily="18" charset="0"/>
                <a:cs typeface="Times New Roman" pitchFamily="18" charset="0"/>
              </a:rPr>
              <a:t>Comparison of Infection Rates Among Ultrasound Guided-Versus Traditionally Placed Peripheral Intravenous Lines.</a:t>
            </a:r>
            <a:r>
              <a:rPr lang="en-US" sz="1000" b="1" dirty="0" smtClean="0">
                <a:latin typeface="Times New Roman" pitchFamily="18" charset="0"/>
                <a:cs typeface="Times New Roman" pitchFamily="18" charset="0"/>
              </a:rPr>
              <a:t> Journal of Ultrasound Medicine. 29:741-747.</a:t>
            </a:r>
          </a:p>
          <a:p>
            <a:pPr lvl="0">
              <a:buFont typeface="+mj-lt"/>
              <a:buAutoNum type="arabicPeriod"/>
            </a:pPr>
            <a:r>
              <a:rPr lang="en-US" sz="1000" b="1" dirty="0" smtClean="0">
                <a:latin typeface="Times New Roman" pitchFamily="18" charset="0"/>
                <a:cs typeface="Times New Roman" pitchFamily="18" charset="0"/>
              </a:rPr>
              <a:t>Au, A.K., Rotte, M.J., Grzybowski R.J., Ku, B.S., Fields, J.M. 2012. </a:t>
            </a:r>
            <a:r>
              <a:rPr lang="en-US" sz="1000" b="1" i="1" dirty="0" smtClean="0">
                <a:latin typeface="Times New Roman" pitchFamily="18" charset="0"/>
                <a:cs typeface="Times New Roman" pitchFamily="18" charset="0"/>
              </a:rPr>
              <a:t>Decrease in Central Venous Catheter Placement due to Use of Ultrasound Guidance for Peripheral Intravenous Catheters.</a:t>
            </a:r>
            <a:r>
              <a:rPr lang="en-US" sz="1000" b="1" dirty="0" smtClean="0">
                <a:latin typeface="Times New Roman" pitchFamily="18" charset="0"/>
                <a:cs typeface="Times New Roman" pitchFamily="18" charset="0"/>
              </a:rPr>
              <a:t> American Journal of emergency Medicine. 30(9):1950-1954. DOI: 10.1016/j.ajem.2012.04.016. </a:t>
            </a:r>
          </a:p>
          <a:p>
            <a:pPr lvl="0">
              <a:buFont typeface="+mj-lt"/>
              <a:buAutoNum type="arabicPeriod"/>
            </a:pPr>
            <a:r>
              <a:rPr lang="en-US" sz="1000" b="1" dirty="0" smtClean="0">
                <a:latin typeface="Times New Roman" pitchFamily="18" charset="0"/>
                <a:cs typeface="Times New Roman" pitchFamily="18" charset="0"/>
              </a:rPr>
              <a:t>Bagley, W., Lewiss, R., &amp; Saul, T. et al. (2009, August 1). Focus On: Dynamic Ultrasound-Guided Peripheral Intravenous Line Placement. Retrieved August 22, 2014</a:t>
            </a:r>
          </a:p>
          <a:p>
            <a:pPr lvl="0">
              <a:buFont typeface="+mj-lt"/>
              <a:buAutoNum type="arabicPeriod"/>
            </a:pPr>
            <a:r>
              <a:rPr lang="en-US" sz="1000" b="1" dirty="0" smtClean="0">
                <a:latin typeface="Times New Roman" pitchFamily="18" charset="0"/>
                <a:cs typeface="Times New Roman" pitchFamily="18" charset="0"/>
              </a:rPr>
              <a:t>Bauman, Michael et al. </a:t>
            </a:r>
            <a:r>
              <a:rPr lang="en-US" sz="1000" b="1" i="1" dirty="0" smtClean="0">
                <a:latin typeface="Times New Roman" pitchFamily="18" charset="0"/>
                <a:cs typeface="Times New Roman" pitchFamily="18" charset="0"/>
              </a:rPr>
              <a:t>Ultrasound-guidance vs. standard technique in difficult vascular access patients by ED technicians.</a:t>
            </a:r>
            <a:r>
              <a:rPr lang="en-US" sz="1000" b="1" dirty="0" smtClean="0">
                <a:latin typeface="Times New Roman" pitchFamily="18" charset="0"/>
                <a:cs typeface="Times New Roman" pitchFamily="18" charset="0"/>
              </a:rPr>
              <a:t> The American Journal of Emergency Medicine, Volume 27, Issue 2, 135 – 140. </a:t>
            </a:r>
          </a:p>
          <a:p>
            <a:pPr lvl="0">
              <a:buFont typeface="+mj-lt"/>
              <a:buAutoNum type="arabicPeriod"/>
            </a:pPr>
            <a:r>
              <a:rPr lang="en-US" sz="1000" b="1" dirty="0" smtClean="0">
                <a:latin typeface="Times New Roman" pitchFamily="18" charset="0"/>
                <a:cs typeface="Times New Roman" pitchFamily="18" charset="0"/>
              </a:rPr>
              <a:t>Brannam, L. Blaivas, M., Lyon, M., Flake, M. 2004. </a:t>
            </a:r>
            <a:r>
              <a:rPr lang="en-US" sz="1000" b="1" i="1" dirty="0" smtClean="0">
                <a:latin typeface="Times New Roman" pitchFamily="18" charset="0"/>
                <a:cs typeface="Times New Roman" pitchFamily="18" charset="0"/>
              </a:rPr>
              <a:t>Emergency Nurses’ Utilization of Ultrasound Guidance for Placement of Peripheral Intravenous Lines in Difficult-access Patients”</a:t>
            </a:r>
            <a:r>
              <a:rPr lang="en-US" sz="1000" b="1" dirty="0" smtClean="0">
                <a:latin typeface="Times New Roman" pitchFamily="18" charset="0"/>
                <a:cs typeface="Times New Roman" pitchFamily="18" charset="0"/>
              </a:rPr>
              <a:t>. Academy of Emergency Medicine 11:1361-1363.</a:t>
            </a:r>
          </a:p>
          <a:p>
            <a:pPr lvl="0">
              <a:buFont typeface="+mj-lt"/>
              <a:buAutoNum type="arabicPeriod"/>
            </a:pPr>
            <a:r>
              <a:rPr lang="es-MX" sz="1000" b="1" dirty="0" smtClean="0">
                <a:latin typeface="Times New Roman" pitchFamily="18" charset="0"/>
                <a:cs typeface="Times New Roman" pitchFamily="18" charset="0"/>
              </a:rPr>
              <a:t>Constantino MD, Thomas G. et al. </a:t>
            </a:r>
            <a:r>
              <a:rPr lang="en-US" sz="1000" b="1" i="1" dirty="0" smtClean="0">
                <a:latin typeface="Times New Roman" pitchFamily="18" charset="0"/>
                <a:cs typeface="Times New Roman" pitchFamily="18" charset="0"/>
              </a:rPr>
              <a:t>Ultrasonography-Guided Peripheral Intravenous Access Versus Traditional Approaches in Patients With Difficult Intravenous Access.</a:t>
            </a:r>
            <a:r>
              <a:rPr lang="en-US" sz="1000" b="1" dirty="0" smtClean="0">
                <a:latin typeface="Times New Roman" pitchFamily="18" charset="0"/>
                <a:cs typeface="Times New Roman" pitchFamily="18" charset="0"/>
              </a:rPr>
              <a:t> Annals of Emergency Medicine. 46:2 456-461.</a:t>
            </a:r>
          </a:p>
          <a:p>
            <a:pPr lvl="0">
              <a:buFont typeface="+mj-lt"/>
              <a:buAutoNum type="arabicPeriod"/>
            </a:pPr>
            <a:r>
              <a:rPr lang="en-US" sz="1000" b="1" dirty="0" smtClean="0">
                <a:latin typeface="Times New Roman" pitchFamily="18" charset="0"/>
                <a:cs typeface="Times New Roman" pitchFamily="18" charset="0"/>
              </a:rPr>
              <a:t>Crowley, M. et al. 2011. </a:t>
            </a:r>
            <a:r>
              <a:rPr lang="en-US" sz="1000" b="1" i="1" dirty="0" smtClean="0">
                <a:latin typeface="Times New Roman" pitchFamily="18" charset="0"/>
                <a:cs typeface="Times New Roman" pitchFamily="18" charset="0"/>
              </a:rPr>
              <a:t>Clinical Practice Guideline: Difficult Intravenous Access</a:t>
            </a:r>
            <a:r>
              <a:rPr lang="en-US" sz="1000" b="1" dirty="0" smtClean="0">
                <a:latin typeface="Times New Roman" pitchFamily="18" charset="0"/>
                <a:cs typeface="Times New Roman" pitchFamily="18" charset="0"/>
              </a:rPr>
              <a:t>. Emergency Nurses Association</a:t>
            </a:r>
          </a:p>
          <a:p>
            <a:pPr lvl="0">
              <a:buFont typeface="+mj-lt"/>
              <a:buAutoNum type="arabicPeriod"/>
            </a:pPr>
            <a:r>
              <a:rPr lang="en-US" sz="1000" b="1" dirty="0" smtClean="0">
                <a:latin typeface="Times New Roman" pitchFamily="18" charset="0"/>
                <a:cs typeface="Times New Roman" pitchFamily="18" charset="0"/>
              </a:rPr>
              <a:t>Elia, F. et al. 2012. </a:t>
            </a:r>
            <a:r>
              <a:rPr lang="en-US" sz="1000" b="1" i="1" dirty="0" smtClean="0">
                <a:latin typeface="Times New Roman" pitchFamily="18" charset="0"/>
                <a:cs typeface="Times New Roman" pitchFamily="18" charset="0"/>
              </a:rPr>
              <a:t>Standard-length catheters vs. long catheters in ultrasound-guided peripheral vein cannulation.</a:t>
            </a:r>
            <a:r>
              <a:rPr lang="en-US" sz="1000" b="1" dirty="0" smtClean="0">
                <a:latin typeface="Times New Roman" pitchFamily="18" charset="0"/>
                <a:cs typeface="Times New Roman" pitchFamily="18" charset="0"/>
              </a:rPr>
              <a:t> Annals of Emergency Medicine. 30(5):712-716. doi: 10.1016/j.ajem.2011.04.019.</a:t>
            </a:r>
          </a:p>
          <a:p>
            <a:pPr lvl="0">
              <a:buFont typeface="+mj-lt"/>
              <a:buAutoNum type="arabicPeriod"/>
            </a:pPr>
            <a:r>
              <a:rPr lang="en-US" sz="1000" b="1" dirty="0" smtClean="0">
                <a:latin typeface="Times New Roman" pitchFamily="18" charset="0"/>
                <a:cs typeface="Times New Roman" pitchFamily="18" charset="0"/>
              </a:rPr>
              <a:t>Gregg, S.C., Murthi, S.B., Sisley, A.C., Stein, D.M., Scalea, T.M. 2010. </a:t>
            </a:r>
            <a:r>
              <a:rPr lang="en-US" sz="1000" b="1" i="1" dirty="0" smtClean="0">
                <a:latin typeface="Times New Roman" pitchFamily="18" charset="0"/>
                <a:cs typeface="Times New Roman" pitchFamily="18" charset="0"/>
              </a:rPr>
              <a:t>Ultrasound-guided Peripheral Intravenous Access in the Intensive Care Unit.</a:t>
            </a:r>
            <a:r>
              <a:rPr lang="en-US" sz="1000" b="1" dirty="0" smtClean="0">
                <a:latin typeface="Times New Roman" pitchFamily="18" charset="0"/>
                <a:cs typeface="Times New Roman" pitchFamily="18" charset="0"/>
              </a:rPr>
              <a:t> Journal of Critical Care. 25:514-519. doi:10.1016/j.jcrc.2009.09.2003</a:t>
            </a:r>
          </a:p>
          <a:p>
            <a:pPr lvl="0">
              <a:buFont typeface="+mj-lt"/>
              <a:buAutoNum type="arabicPeriod"/>
            </a:pPr>
            <a:r>
              <a:rPr lang="en-US" sz="1000" b="1" dirty="0" smtClean="0">
                <a:latin typeface="Times New Roman" pitchFamily="18" charset="0"/>
                <a:cs typeface="Times New Roman" pitchFamily="18" charset="0"/>
              </a:rPr>
              <a:t>Keyes, L.E., Frazee, B.W., Snoey, E.R., Simon, B.C., Christy, D. 2009. </a:t>
            </a:r>
            <a:r>
              <a:rPr lang="en-US" sz="1000" b="1" i="1" dirty="0" smtClean="0">
                <a:latin typeface="Times New Roman" pitchFamily="18" charset="0"/>
                <a:cs typeface="Times New Roman" pitchFamily="18" charset="0"/>
              </a:rPr>
              <a:t>Ultrasound-guided brachial and basilic vein cannulation in emergency department patients with difficult intravenous access.</a:t>
            </a:r>
            <a:r>
              <a:rPr lang="en-US" sz="1000" b="1" dirty="0" smtClean="0">
                <a:latin typeface="Times New Roman" pitchFamily="18" charset="0"/>
                <a:cs typeface="Times New Roman" pitchFamily="18" charset="0"/>
              </a:rPr>
              <a:t> Annals of Emergency Medicine. 34(6):711-714.</a:t>
            </a:r>
          </a:p>
          <a:p>
            <a:pPr lvl="0">
              <a:buFont typeface="+mj-lt"/>
              <a:buAutoNum type="arabicPeriod"/>
            </a:pPr>
            <a:r>
              <a:rPr lang="en-US" sz="1000" b="1" dirty="0" smtClean="0">
                <a:latin typeface="Times New Roman" pitchFamily="18" charset="0"/>
                <a:cs typeface="Times New Roman" pitchFamily="18" charset="0"/>
              </a:rPr>
              <a:t>Miles, G., Salcedo, A., Spear, D. 2012. </a:t>
            </a:r>
            <a:r>
              <a:rPr lang="en-US" sz="1000" b="1" i="1" dirty="0" smtClean="0">
                <a:latin typeface="Times New Roman" pitchFamily="18" charset="0"/>
                <a:cs typeface="Times New Roman" pitchFamily="18" charset="0"/>
              </a:rPr>
              <a:t>Implementation of a successful Registered Nurse Peripheral Ultrasound-Guided Intravenous Catheter Program in an Emergency Department.</a:t>
            </a:r>
            <a:r>
              <a:rPr lang="en-US" sz="1000" b="1" dirty="0" smtClean="0">
                <a:latin typeface="Times New Roman" pitchFamily="18" charset="0"/>
                <a:cs typeface="Times New Roman" pitchFamily="18" charset="0"/>
              </a:rPr>
              <a:t> Journal of Emergency Nursing. 38(4):353-356.</a:t>
            </a:r>
          </a:p>
          <a:p>
            <a:pPr lvl="0">
              <a:buFont typeface="+mj-lt"/>
              <a:buAutoNum type="arabicPeriod"/>
            </a:pPr>
            <a:r>
              <a:rPr lang="en-US" sz="1000" b="1" dirty="0" smtClean="0">
                <a:latin typeface="Times New Roman" pitchFamily="18" charset="0"/>
                <a:cs typeface="Times New Roman" pitchFamily="18" charset="0"/>
              </a:rPr>
              <a:t>Moore, C. 2013. </a:t>
            </a:r>
            <a:r>
              <a:rPr lang="en-US" sz="1000" b="1" i="1" dirty="0" smtClean="0">
                <a:latin typeface="Times New Roman" pitchFamily="18" charset="0"/>
                <a:cs typeface="Times New Roman" pitchFamily="18" charset="0"/>
              </a:rPr>
              <a:t>An Emergency Department Nurse-Driven Ultrasound-Guided Peripheral Intravenous Line Program.</a:t>
            </a:r>
            <a:r>
              <a:rPr lang="en-US" sz="1000" b="1" dirty="0" smtClean="0">
                <a:latin typeface="Times New Roman" pitchFamily="18" charset="0"/>
                <a:cs typeface="Times New Roman" pitchFamily="18" charset="0"/>
              </a:rPr>
              <a:t> Journal for the Association of Vascular Access. 18(1):45-51.</a:t>
            </a:r>
          </a:p>
          <a:p>
            <a:pPr lvl="0">
              <a:buFont typeface="+mj-lt"/>
              <a:buAutoNum type="arabicPeriod"/>
            </a:pPr>
            <a:r>
              <a:rPr lang="es-MX" sz="1000" b="1" dirty="0" smtClean="0">
                <a:latin typeface="Times New Roman" pitchFamily="18" charset="0"/>
                <a:cs typeface="Times New Roman" pitchFamily="18" charset="0"/>
              </a:rPr>
              <a:t>Moore, C., &amp; Piccirillo, B. et al. </a:t>
            </a:r>
            <a:r>
              <a:rPr lang="en-US" sz="1000" b="1" dirty="0" smtClean="0">
                <a:latin typeface="Times New Roman" pitchFamily="18" charset="0"/>
                <a:cs typeface="Times New Roman" pitchFamily="18" charset="0"/>
              </a:rPr>
              <a:t>(2012, April 1). Use of Ultrasound to Guide Vascular Access Procedures.</a:t>
            </a:r>
          </a:p>
          <a:p>
            <a:pPr lvl="0">
              <a:buFont typeface="+mj-lt"/>
              <a:buAutoNum type="arabicPeriod"/>
            </a:pPr>
            <a:r>
              <a:rPr lang="en-US" sz="1000" b="1" dirty="0" smtClean="0">
                <a:latin typeface="Times New Roman" pitchFamily="18" charset="0"/>
                <a:cs typeface="Times New Roman" pitchFamily="18" charset="0"/>
              </a:rPr>
              <a:t> Schoenfeld, E. et al.</a:t>
            </a:r>
            <a:r>
              <a:rPr lang="en-US" sz="1000" b="1" i="1" dirty="0" smtClean="0">
                <a:latin typeface="Times New Roman" pitchFamily="18" charset="0"/>
                <a:cs typeface="Times New Roman" pitchFamily="18" charset="0"/>
              </a:rPr>
              <a:t> Ultrasound-Guided Peripheral Intravenous Access in the Emergency Department: Patient-Centered Survey.</a:t>
            </a:r>
            <a:r>
              <a:rPr lang="en-US" sz="1000" b="1" dirty="0" smtClean="0">
                <a:latin typeface="Times New Roman" pitchFamily="18" charset="0"/>
                <a:cs typeface="Times New Roman" pitchFamily="18" charset="0"/>
              </a:rPr>
              <a:t> Western Journal of Emergency Medicine. XII: 4 475-477.</a:t>
            </a:r>
          </a:p>
          <a:p>
            <a:pPr lvl="0">
              <a:buFont typeface="+mj-lt"/>
              <a:buAutoNum type="arabicPeriod"/>
            </a:pPr>
            <a:r>
              <a:rPr lang="en-US" sz="1000" b="1" dirty="0" smtClean="0">
                <a:latin typeface="Times New Roman" pitchFamily="18" charset="0"/>
                <a:cs typeface="Times New Roman" pitchFamily="18" charset="0"/>
              </a:rPr>
              <a:t>Shokoohi MD, H. et al. </a:t>
            </a:r>
            <a:r>
              <a:rPr lang="en-US" sz="1000" b="1" i="1" dirty="0" smtClean="0">
                <a:latin typeface="Times New Roman" pitchFamily="18" charset="0"/>
                <a:cs typeface="Times New Roman" pitchFamily="18" charset="0"/>
              </a:rPr>
              <a:t>Ultrasound-Guided Peripheral Intravenous Access Program is Associated With a Marked Reduction in Central Venous Catheter Use in Noncritically Ill Emergency Department Patients.</a:t>
            </a:r>
            <a:r>
              <a:rPr lang="en-US" sz="1000" b="1" dirty="0" smtClean="0">
                <a:latin typeface="Times New Roman" pitchFamily="18" charset="0"/>
                <a:cs typeface="Times New Roman" pitchFamily="18" charset="0"/>
              </a:rPr>
              <a:t> Annals of Emergency Medicine. </a:t>
            </a:r>
          </a:p>
          <a:p>
            <a:pPr lvl="0">
              <a:buFont typeface="+mj-lt"/>
              <a:buAutoNum type="arabicPeriod"/>
            </a:pPr>
            <a:r>
              <a:rPr lang="es-MX" sz="1000" b="1" dirty="0" smtClean="0">
                <a:latin typeface="Times New Roman" pitchFamily="18" charset="0"/>
                <a:cs typeface="Times New Roman" pitchFamily="18" charset="0"/>
              </a:rPr>
              <a:t>Troianos, C., &amp; Hartman, G. et al. </a:t>
            </a:r>
            <a:r>
              <a:rPr lang="en-US" sz="1000" b="1" dirty="0" smtClean="0">
                <a:latin typeface="Times New Roman" pitchFamily="18" charset="0"/>
                <a:cs typeface="Times New Roman" pitchFamily="18" charset="0"/>
              </a:rPr>
              <a:t>(2011). Guidelines for Performing Ultrasound Guided Vascular Cannulation: Recommendations of the American Society of Echocardiography and the Society of Cardiovascular Anesthesiologists. </a:t>
            </a:r>
            <a:r>
              <a:rPr lang="en-US" sz="1000" b="1" i="1" dirty="0" smtClean="0">
                <a:latin typeface="Times New Roman" pitchFamily="18" charset="0"/>
                <a:cs typeface="Times New Roman" pitchFamily="18" charset="0"/>
              </a:rPr>
              <a:t>Journal of American Society of Cardiovascular Anasthesiologist,</a:t>
            </a:r>
            <a:r>
              <a:rPr lang="en-US" sz="1000" b="1" dirty="0" smtClean="0">
                <a:latin typeface="Times New Roman" pitchFamily="18" charset="0"/>
                <a:cs typeface="Times New Roman" pitchFamily="18" charset="0"/>
              </a:rPr>
              <a:t> </a:t>
            </a:r>
            <a:r>
              <a:rPr lang="en-US" sz="1000" b="1" i="1" dirty="0" smtClean="0">
                <a:latin typeface="Times New Roman" pitchFamily="18" charset="0"/>
                <a:cs typeface="Times New Roman" pitchFamily="18" charset="0"/>
              </a:rPr>
              <a:t>114</a:t>
            </a:r>
            <a:r>
              <a:rPr lang="en-US" sz="1000" b="1" dirty="0" smtClean="0">
                <a:latin typeface="Times New Roman" pitchFamily="18" charset="0"/>
                <a:cs typeface="Times New Roman" pitchFamily="18" charset="0"/>
              </a:rPr>
              <a:t>((1)), 1291-1318.</a:t>
            </a:r>
          </a:p>
          <a:p>
            <a:pPr lvl="0">
              <a:buFont typeface="+mj-lt"/>
              <a:buAutoNum type="arabicPeriod"/>
            </a:pPr>
            <a:r>
              <a:rPr lang="en-US" sz="1000" b="1" dirty="0" smtClean="0">
                <a:latin typeface="Times New Roman" pitchFamily="18" charset="0"/>
                <a:cs typeface="Times New Roman" pitchFamily="18" charset="0"/>
              </a:rPr>
              <a:t>White, A., Lopez, F., Stone, P.2010. </a:t>
            </a:r>
            <a:r>
              <a:rPr lang="en-US" sz="1000" b="1" i="1" dirty="0" smtClean="0">
                <a:latin typeface="Times New Roman" pitchFamily="18" charset="0"/>
                <a:cs typeface="Times New Roman" pitchFamily="18" charset="0"/>
              </a:rPr>
              <a:t>Developing and Sustaining an Ultrasound-Guided Peripheral Intravenous Access Program for Emergency Nurses. </a:t>
            </a:r>
            <a:r>
              <a:rPr lang="en-US" sz="1000" b="1" dirty="0" smtClean="0">
                <a:latin typeface="Times New Roman" pitchFamily="18" charset="0"/>
                <a:cs typeface="Times New Roman" pitchFamily="18" charset="0"/>
              </a:rPr>
              <a:t>Adv. Emerg Nurs. 32(2):173-188.</a:t>
            </a:r>
            <a:endParaRPr lang="en-US" sz="1000" b="1" dirty="0">
              <a:latin typeface="Times New Roman" pitchFamily="18" charset="0"/>
              <a:cs typeface="Times New Roman" pitchFamily="18" charset="0"/>
            </a:endParaRPr>
          </a:p>
        </p:txBody>
      </p:sp>
    </p:spTree>
    <p:extLst>
      <p:ext uri="{BB962C8B-B14F-4D97-AF65-F5344CB8AC3E}">
        <p14:creationId xmlns:p14="http://schemas.microsoft.com/office/powerpoint/2010/main" val="3919671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26021452"/>
              </p:ext>
            </p:extLst>
          </p:nvPr>
        </p:nvGraphicFramePr>
        <p:xfrm>
          <a:off x="89453" y="397565"/>
          <a:ext cx="11996530" cy="1050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Patients presenting to the Emergency Department with vascular anatomy not conducive to peripheral cannulation utilizing standard technique are subjected to numerous attempts at gaining access by any number of  providers as deemed necessary by fellow ED staff. </a:t>
            </a:r>
          </a:p>
          <a:p>
            <a:r>
              <a:rPr lang="en-US" dirty="0" smtClean="0">
                <a:latin typeface="Times New Roman" pitchFamily="18" charset="0"/>
                <a:cs typeface="Times New Roman" pitchFamily="18" charset="0"/>
              </a:rPr>
              <a:t>There is no policy or protocol in place nor training available to support the use of Ultrasound to assist in cannulation of veins by nurses at UMC.</a:t>
            </a:r>
            <a:endParaRPr lang="en-US" dirty="0" smtClean="0"/>
          </a:p>
          <a:p>
            <a:endParaRPr lang="en-US" dirty="0"/>
          </a:p>
        </p:txBody>
      </p:sp>
    </p:spTree>
    <p:extLst>
      <p:ext uri="{BB962C8B-B14F-4D97-AF65-F5344CB8AC3E}">
        <p14:creationId xmlns:p14="http://schemas.microsoft.com/office/powerpoint/2010/main" val="291584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26758748"/>
              </p:ext>
            </p:extLst>
          </p:nvPr>
        </p:nvGraphicFramePr>
        <p:xfrm>
          <a:off x="539115" y="293052"/>
          <a:ext cx="11113770" cy="1154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quarter" idx="1"/>
          </p:nvPr>
        </p:nvSpPr>
        <p:spPr/>
        <p:txBody>
          <a:bodyPr/>
          <a:lstStyle/>
          <a:p>
            <a:r>
              <a:rPr lang="en-US" dirty="0" smtClean="0"/>
              <a:t>Annual Data </a:t>
            </a:r>
          </a:p>
          <a:p>
            <a:pPr lvl="1"/>
            <a:r>
              <a:rPr lang="en-US" dirty="0" smtClean="0"/>
              <a:t>Census: ~65,000 patients annually</a:t>
            </a:r>
          </a:p>
          <a:p>
            <a:pPr lvl="1"/>
            <a:r>
              <a:rPr lang="en-US" dirty="0" smtClean="0"/>
              <a:t>% (#) peripheral IV starts:</a:t>
            </a:r>
          </a:p>
          <a:p>
            <a:pPr lvl="1"/>
            <a:r>
              <a:rPr lang="en-US" dirty="0" smtClean="0"/>
              <a:t>Central Lines placed:</a:t>
            </a:r>
          </a:p>
          <a:p>
            <a:pPr lvl="1"/>
            <a:r>
              <a:rPr lang="en-US" dirty="0" smtClean="0"/>
              <a:t>Central Lines placed for lack of peripheral access:</a:t>
            </a:r>
          </a:p>
          <a:p>
            <a:pPr lvl="1"/>
            <a:r>
              <a:rPr lang="en-US" dirty="0" smtClean="0"/>
              <a:t>CLABSI Rate: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4134263"/>
              </p:ext>
            </p:extLst>
          </p:nvPr>
        </p:nvGraphicFramePr>
        <p:xfrm>
          <a:off x="459105" y="288290"/>
          <a:ext cx="11273790" cy="1154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838200" y="1690688"/>
            <a:ext cx="10515600" cy="4351338"/>
          </a:xfrm>
        </p:spPr>
        <p:txBody>
          <a:bodyPr>
            <a:normAutofit/>
          </a:bodyPr>
          <a:lstStyle/>
          <a:p>
            <a:r>
              <a:rPr lang="en-US" dirty="0" smtClean="0">
                <a:latin typeface="Times New Roman" pitchFamily="18" charset="0"/>
                <a:cs typeface="Times New Roman" pitchFamily="18" charset="0"/>
              </a:rPr>
              <a:t>Create a Policy/Procedure to protect Patients, Nurses, and the Hospital</a:t>
            </a:r>
          </a:p>
          <a:p>
            <a:r>
              <a:rPr lang="en-US" dirty="0" smtClean="0">
                <a:latin typeface="Times New Roman" pitchFamily="18" charset="0"/>
                <a:cs typeface="Times New Roman" pitchFamily="18" charset="0"/>
              </a:rPr>
              <a:t>Create a Nurse driven training program (2 hour)</a:t>
            </a:r>
          </a:p>
          <a:p>
            <a:r>
              <a:rPr lang="en-US" dirty="0" smtClean="0">
                <a:latin typeface="Times New Roman" pitchFamily="18" charset="0"/>
                <a:cs typeface="Times New Roman" pitchFamily="18" charset="0"/>
              </a:rPr>
              <a:t>Collect data, Analyze effect and Publish findings.</a:t>
            </a:r>
          </a:p>
          <a:p>
            <a:pPr lvl="1"/>
            <a:r>
              <a:rPr lang="en-US" dirty="0" smtClean="0">
                <a:latin typeface="Times New Roman" pitchFamily="18" charset="0"/>
                <a:cs typeface="Times New Roman" pitchFamily="18" charset="0"/>
              </a:rPr>
              <a:t>Focus on the Nurse</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0517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02094827"/>
              </p:ext>
            </p:extLst>
          </p:nvPr>
        </p:nvGraphicFramePr>
        <p:xfrm>
          <a:off x="487680" y="287020"/>
          <a:ext cx="11216640" cy="114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sz="quarter" idx="1"/>
            <p:extLst>
              <p:ext uri="{D42A27DB-BD31-4B8C-83A1-F6EECF244321}">
                <p14:modId xmlns:p14="http://schemas.microsoft.com/office/powerpoint/2010/main" val="241346988"/>
              </p:ext>
            </p:extLst>
          </p:nvPr>
        </p:nvGraphicFramePr>
        <p:xfrm>
          <a:off x="98853" y="1421027"/>
          <a:ext cx="11961341" cy="5436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28768617"/>
              </p:ext>
            </p:extLst>
          </p:nvPr>
        </p:nvGraphicFramePr>
        <p:xfrm>
          <a:off x="464820" y="293052"/>
          <a:ext cx="11262360" cy="1154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quarter" idx="1"/>
          </p:nvPr>
        </p:nvSpPr>
        <p:spPr/>
        <p:txBody>
          <a:bodyPr/>
          <a:lstStyle/>
          <a:p>
            <a:r>
              <a:rPr lang="en-US" dirty="0" smtClean="0"/>
              <a:t>Champions</a:t>
            </a:r>
          </a:p>
          <a:p>
            <a:pPr lvl="1"/>
            <a:r>
              <a:rPr lang="en-US" dirty="0" smtClean="0"/>
              <a:t>Volunteer based.</a:t>
            </a:r>
          </a:p>
          <a:p>
            <a:pPr lvl="1"/>
            <a:r>
              <a:rPr lang="en-US" dirty="0" smtClean="0"/>
              <a:t>Minimum 4 RN’s per team (12 RN’s total).</a:t>
            </a:r>
          </a:p>
          <a:p>
            <a:pPr lvl="1"/>
            <a:r>
              <a:rPr lang="en-US" dirty="0" smtClean="0"/>
              <a:t>RN’s to assist future cohorts.</a:t>
            </a:r>
          </a:p>
          <a:p>
            <a:endParaRPr lang="en-US" dirty="0"/>
          </a:p>
          <a:p>
            <a:r>
              <a:rPr lang="en-US" dirty="0" smtClean="0"/>
              <a:t>Certification Criteria</a:t>
            </a:r>
          </a:p>
          <a:p>
            <a:pPr lvl="1"/>
            <a:r>
              <a:rPr lang="en-US" dirty="0" smtClean="0"/>
              <a:t>Completion of 2 hour training and/or </a:t>
            </a:r>
            <a:r>
              <a:rPr lang="en-US" dirty="0"/>
              <a:t>c</a:t>
            </a:r>
            <a:r>
              <a:rPr lang="en-US" dirty="0" smtClean="0"/>
              <a:t>ompetency demonstration.</a:t>
            </a:r>
          </a:p>
          <a:p>
            <a:pPr lvl="1"/>
            <a:r>
              <a:rPr lang="en-US" dirty="0" smtClean="0"/>
              <a:t>3 supervised USG-PIV cannulations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11174623"/>
              </p:ext>
            </p:extLst>
          </p:nvPr>
        </p:nvGraphicFramePr>
        <p:xfrm>
          <a:off x="415787" y="298174"/>
          <a:ext cx="11360426" cy="1119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quarter" idx="1"/>
            <p:extLst>
              <p:ext uri="{D42A27DB-BD31-4B8C-83A1-F6EECF244321}">
                <p14:modId xmlns:p14="http://schemas.microsoft.com/office/powerpoint/2010/main" val="4027973576"/>
              </p:ext>
            </p:extLst>
          </p:nvPr>
        </p:nvGraphicFramePr>
        <p:xfrm>
          <a:off x="751840" y="2280920"/>
          <a:ext cx="10342880" cy="20590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193040" y="5638800"/>
            <a:ext cx="11877040" cy="1219200"/>
          </a:xfrm>
          <a:prstGeom prst="rect">
            <a:avLst/>
          </a:prstGeom>
        </p:spPr>
        <p:txBody>
          <a:bodyPr wrap="square">
            <a:spAutoFit/>
          </a:bodyPr>
          <a:lstStyle/>
          <a:p>
            <a:r>
              <a:rPr lang="en-US" dirty="0" smtClean="0"/>
              <a:t>“Training </a:t>
            </a:r>
            <a:r>
              <a:rPr lang="en-US" dirty="0"/>
              <a:t>and determination of competency for the use of ultrasound in procedural guidance will be defined by the practitioner’s respective specialty but should include basic didactic training in principles and practice of ultrasound, instruction in the techniques of ultrasound guidance for vascular access, and proctored assessment of competency in a simulated or actual patient care </a:t>
            </a:r>
            <a:r>
              <a:rPr lang="en-US" dirty="0" smtClean="0"/>
              <a:t>setting.” –AIUM clinical Practice Guidelines for USGPIV.</a:t>
            </a:r>
            <a:endParaRPr lang="en-US" dirty="0"/>
          </a:p>
        </p:txBody>
      </p:sp>
    </p:spTree>
    <p:extLst>
      <p:ext uri="{BB962C8B-B14F-4D97-AF65-F5344CB8AC3E}">
        <p14:creationId xmlns:p14="http://schemas.microsoft.com/office/powerpoint/2010/main" val="93181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15547066"/>
              </p:ext>
            </p:extLst>
          </p:nvPr>
        </p:nvGraphicFramePr>
        <p:xfrm>
          <a:off x="387626" y="347870"/>
          <a:ext cx="11420061" cy="1069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616226" y="1411357"/>
            <a:ext cx="5479774" cy="4608443"/>
          </a:xfrm>
        </p:spPr>
        <p:txBody>
          <a:bodyPr/>
          <a:lstStyle/>
          <a:p>
            <a:r>
              <a:rPr lang="en-US" dirty="0" smtClean="0"/>
              <a:t>Lecture (30 minutes)</a:t>
            </a:r>
          </a:p>
          <a:p>
            <a:pPr lvl="1"/>
            <a:r>
              <a:rPr lang="en-US" dirty="0" smtClean="0"/>
              <a:t>Overview</a:t>
            </a:r>
          </a:p>
          <a:p>
            <a:pPr lvl="1"/>
            <a:r>
              <a:rPr lang="en-US" dirty="0" smtClean="0"/>
              <a:t>20 minute video</a:t>
            </a:r>
          </a:p>
          <a:p>
            <a:pPr lvl="1"/>
            <a:r>
              <a:rPr lang="en-US" dirty="0" smtClean="0"/>
              <a:t>UMC specific considerations</a:t>
            </a:r>
          </a:p>
          <a:p>
            <a:r>
              <a:rPr lang="en-US" dirty="0" smtClean="0"/>
              <a:t>Practical Skill Session (90 Minutes)</a:t>
            </a:r>
          </a:p>
          <a:p>
            <a:pPr lvl="1"/>
            <a:r>
              <a:rPr lang="en-US" dirty="0"/>
              <a:t>Patient positioning</a:t>
            </a:r>
          </a:p>
          <a:p>
            <a:pPr lvl="1"/>
            <a:r>
              <a:rPr lang="en-US" dirty="0" smtClean="0"/>
              <a:t>Ultrasound basics</a:t>
            </a:r>
          </a:p>
          <a:p>
            <a:pPr lvl="1"/>
            <a:r>
              <a:rPr lang="en-US" dirty="0" smtClean="0"/>
              <a:t>Vessel identification under ultrasound</a:t>
            </a:r>
          </a:p>
          <a:p>
            <a:pPr lvl="1"/>
            <a:r>
              <a:rPr lang="en-US" dirty="0" smtClean="0"/>
              <a:t>Needle tip piloting under ultrasound</a:t>
            </a:r>
          </a:p>
          <a:p>
            <a:pPr lvl="1"/>
            <a:r>
              <a:rPr lang="en-US" dirty="0" smtClean="0"/>
              <a:t>Advanced topics (probe orientation, gain)</a:t>
            </a:r>
          </a:p>
          <a:p>
            <a:pPr lvl="1"/>
            <a:endParaRPr lang="en-US" dirty="0" smtClean="0"/>
          </a:p>
          <a:p>
            <a:pPr lvl="1"/>
            <a:endParaRPr lang="en-US" dirty="0" smtClean="0"/>
          </a:p>
          <a:p>
            <a:pPr lvl="1"/>
            <a:endParaRPr lang="en-US" dirty="0" smtClean="0"/>
          </a:p>
        </p:txBody>
      </p:sp>
      <p:graphicFrame>
        <p:nvGraphicFramePr>
          <p:cNvPr id="2" name="Diagram 1"/>
          <p:cNvGraphicFramePr/>
          <p:nvPr/>
        </p:nvGraphicFramePr>
        <p:xfrm>
          <a:off x="8279297" y="2305878"/>
          <a:ext cx="3668864"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3230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ythagorean Theorem Chart"/>
          <p:cNvPicPr/>
          <p:nvPr/>
        </p:nvPicPr>
        <p:blipFill>
          <a:blip r:embed="rId2" cstate="print"/>
          <a:srcRect/>
          <a:stretch>
            <a:fillRect/>
          </a:stretch>
        </p:blipFill>
        <p:spPr bwMode="auto">
          <a:xfrm>
            <a:off x="146940" y="385011"/>
            <a:ext cx="3082644" cy="304399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096000" y="385011"/>
            <a:ext cx="5799957" cy="6171431"/>
          </a:xfrm>
          <a:prstGeom prst="rect">
            <a:avLst/>
          </a:prstGeom>
          <a:noFill/>
          <a:ln w="9525">
            <a:noFill/>
            <a:miter lim="800000"/>
            <a:headEnd/>
            <a:tailEnd/>
          </a:ln>
        </p:spPr>
      </p:pic>
      <p:graphicFrame>
        <p:nvGraphicFramePr>
          <p:cNvPr id="4" name="Diagram 3"/>
          <p:cNvGraphicFramePr/>
          <p:nvPr>
            <p:extLst>
              <p:ext uri="{D42A27DB-BD31-4B8C-83A1-F6EECF244321}">
                <p14:modId xmlns:p14="http://schemas.microsoft.com/office/powerpoint/2010/main" val="4166657648"/>
              </p:ext>
            </p:extLst>
          </p:nvPr>
        </p:nvGraphicFramePr>
        <p:xfrm>
          <a:off x="146940" y="3657600"/>
          <a:ext cx="5164362" cy="2137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TotalTime>
  <Words>1327</Words>
  <Application>Microsoft Office PowerPoint</Application>
  <PresentationFormat>Custom</PresentationFormat>
  <Paragraphs>95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Ultrasound Guided Peripheral IV Insertion in the Emergency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Ultrasound Guided Peripheral IV Insertion in the ED</dc:title>
  <dc:creator>matthew watford</dc:creator>
  <cp:lastModifiedBy>Georgena Roberts</cp:lastModifiedBy>
  <cp:revision>133</cp:revision>
  <dcterms:created xsi:type="dcterms:W3CDTF">2014-06-17T15:19:39Z</dcterms:created>
  <dcterms:modified xsi:type="dcterms:W3CDTF">2015-03-25T14:35:41Z</dcterms:modified>
</cp:coreProperties>
</file>