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9"/>
  </p:notesMasterIdLst>
  <p:handoutMasterIdLst>
    <p:handoutMasterId r:id="rId20"/>
  </p:handoutMasterIdLst>
  <p:sldIdLst>
    <p:sldId id="267" r:id="rId3"/>
    <p:sldId id="278"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p:scale>
          <a:sx n="50" d="100"/>
          <a:sy n="50" d="100"/>
        </p:scale>
        <p:origin x="-2298" y="-1470"/>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CAUTIs</a:t>
            </a:r>
            <a:r>
              <a:rPr lang="en-US" baseline="0" dirty="0" smtClean="0"/>
              <a:t> For Combined SICU and MICU 2010 - 2013</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27</c:v>
                </c:pt>
                <c:pt idx="1">
                  <c:v>54</c:v>
                </c:pt>
                <c:pt idx="2">
                  <c:v>37</c:v>
                </c:pt>
                <c:pt idx="3">
                  <c:v>29</c:v>
                </c:pt>
              </c:numCache>
            </c:numRef>
          </c:val>
        </c:ser>
        <c:dLbls>
          <c:dLblPos val="outEnd"/>
          <c:showLegendKey val="0"/>
          <c:showVal val="1"/>
          <c:showCatName val="0"/>
          <c:showSerName val="0"/>
          <c:showPercent val="0"/>
          <c:showBubbleSize val="0"/>
        </c:dLbls>
        <c:gapWidth val="219"/>
        <c:overlap val="-27"/>
        <c:axId val="89608192"/>
        <c:axId val="89610880"/>
      </c:barChart>
      <c:catAx>
        <c:axId val="8960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10880"/>
        <c:crosses val="autoZero"/>
        <c:auto val="1"/>
        <c:lblAlgn val="ctr"/>
        <c:lblOffset val="100"/>
        <c:noMultiLvlLbl val="0"/>
      </c:catAx>
      <c:valAx>
        <c:axId val="8961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0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CAUTIs for Combined SICU and MICU</a:t>
            </a:r>
            <a:br>
              <a:rPr lang="en-US"/>
            </a:br>
            <a:r>
              <a:rPr lang="en-US"/>
              <a:t>2010 - 2014</a:t>
            </a:r>
          </a:p>
        </c:rich>
      </c:tx>
      <c:layout>
        <c:manualLayout>
          <c:xMode val="edge"/>
          <c:yMode val="edge"/>
          <c:x val="0.13932300957134311"/>
          <c:y val="0"/>
        </c:manualLayout>
      </c:layout>
      <c:overlay val="0"/>
      <c:spPr>
        <a:noFill/>
        <a:ln>
          <a:noFill/>
        </a:ln>
        <a:effectLst/>
      </c:spPr>
    </c:title>
    <c:autoTitleDeleted val="0"/>
    <c:plotArea>
      <c:layout>
        <c:manualLayout>
          <c:layoutTarget val="inner"/>
          <c:xMode val="edge"/>
          <c:yMode val="edge"/>
          <c:x val="0.15013588372329784"/>
          <c:y val="0.1563985699284472"/>
          <c:w val="0.76471119468682069"/>
          <c:h val="0.52492533907294225"/>
        </c:manualLayout>
      </c:layout>
      <c:lineChart>
        <c:grouping val="standard"/>
        <c:varyColors val="0"/>
        <c:ser>
          <c:idx val="0"/>
          <c:order val="0"/>
          <c:tx>
            <c:strRef>
              <c:f>Sheet1!$B$1</c:f>
              <c:strCache>
                <c:ptCount val="1"/>
                <c:pt idx="0">
                  <c:v>Total CAUTIs</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trendline>
            <c:spPr>
              <a:ln w="19050" cap="rnd">
                <a:solidFill>
                  <a:schemeClr val="accent1"/>
                </a:solidFill>
                <a:round/>
              </a:ln>
              <a:effectLst/>
            </c:spPr>
            <c:trendlineType val="linear"/>
            <c:dispRSqr val="0"/>
            <c:dispEq val="0"/>
          </c:trendline>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27</c:v>
                </c:pt>
                <c:pt idx="1">
                  <c:v>54</c:v>
                </c:pt>
                <c:pt idx="2">
                  <c:v>37</c:v>
                </c:pt>
                <c:pt idx="3">
                  <c:v>29</c:v>
                </c:pt>
                <c:pt idx="4">
                  <c:v>30</c:v>
                </c:pt>
              </c:numCache>
            </c:numRef>
          </c:val>
          <c:smooth val="0"/>
        </c:ser>
        <c:dLbls>
          <c:dLblPos val="ctr"/>
          <c:showLegendKey val="0"/>
          <c:showVal val="1"/>
          <c:showCatName val="0"/>
          <c:showSerName val="0"/>
          <c:showPercent val="0"/>
          <c:showBubbleSize val="0"/>
        </c:dLbls>
        <c:marker val="1"/>
        <c:smooth val="0"/>
        <c:axId val="176972160"/>
        <c:axId val="176973696"/>
      </c:lineChart>
      <c:catAx>
        <c:axId val="17697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76973696"/>
        <c:crosses val="autoZero"/>
        <c:auto val="1"/>
        <c:lblAlgn val="ctr"/>
        <c:lblOffset val="100"/>
        <c:noMultiLvlLbl val="0"/>
      </c:catAx>
      <c:valAx>
        <c:axId val="1769736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972160"/>
        <c:crosses val="autoZero"/>
        <c:crossBetween val="between"/>
      </c:valAx>
      <c:dTable>
        <c:showHorzBorder val="1"/>
        <c:showVertBorder val="1"/>
        <c:showOutline val="1"/>
        <c:showKeys val="0"/>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CAUTIs for Combined SICU and MICU</a:t>
            </a:r>
          </a:p>
          <a:p>
            <a:pPr>
              <a:defRPr sz="2128" b="1" i="0" u="none" strike="noStrike" kern="1200" cap="none" spc="0" normalizeH="0" baseline="0">
                <a:solidFill>
                  <a:schemeClr val="dk1">
                    <a:lumMod val="50000"/>
                    <a:lumOff val="50000"/>
                  </a:schemeClr>
                </a:solidFill>
                <a:latin typeface="+mj-lt"/>
                <a:ea typeface="+mj-ea"/>
                <a:cs typeface="+mj-cs"/>
              </a:defRPr>
            </a:pPr>
            <a:r>
              <a:rPr lang="en-US"/>
              <a:t>2014 – 2015</a:t>
            </a:r>
          </a:p>
        </c:rich>
      </c:tx>
      <c:layout>
        <c:manualLayout>
          <c:xMode val="edge"/>
          <c:yMode val="edge"/>
          <c:x val="0.15315253467921805"/>
          <c:y val="4.4150110375275938E-3"/>
        </c:manualLayout>
      </c:layout>
      <c:overlay val="0"/>
      <c:spPr>
        <a:noFill/>
        <a:ln>
          <a:noFill/>
        </a:ln>
        <a:effectLst/>
      </c:spPr>
    </c:title>
    <c:autoTitleDeleted val="0"/>
    <c:plotArea>
      <c:layout>
        <c:manualLayout>
          <c:layoutTarget val="inner"/>
          <c:xMode val="edge"/>
          <c:yMode val="edge"/>
          <c:x val="9.3280221312728978E-2"/>
          <c:y val="7.4206688283595543E-2"/>
          <c:w val="0.83637964424457556"/>
          <c:h val="0.80856190095496161"/>
        </c:manualLayout>
      </c:layout>
      <c:lineChart>
        <c:grouping val="standard"/>
        <c:varyColors val="0"/>
        <c:ser>
          <c:idx val="0"/>
          <c:order val="0"/>
          <c:tx>
            <c:strRef>
              <c:f>Sheet1!$B$1</c:f>
              <c:strCache>
                <c:ptCount val="1"/>
                <c:pt idx="0">
                  <c:v>Series 1</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trendline>
            <c:spPr>
              <a:ln w="19050" cap="rnd">
                <a:solidFill>
                  <a:schemeClr val="accent2"/>
                </a:solidFill>
              </a:ln>
              <a:effectLst/>
            </c:spPr>
            <c:trendlineType val="linear"/>
            <c:forward val="2"/>
            <c:dispRSqr val="0"/>
            <c:dispEq val="0"/>
          </c:trendline>
          <c:cat>
            <c:strRef>
              <c:f>Sheet1!$A$2:$A$14</c:f>
              <c:strCache>
                <c:ptCount val="13"/>
                <c:pt idx="0">
                  <c:v>Jan</c:v>
                </c:pt>
                <c:pt idx="1">
                  <c:v>Feb</c:v>
                </c:pt>
                <c:pt idx="2">
                  <c:v>March</c:v>
                </c:pt>
                <c:pt idx="3">
                  <c:v>April</c:v>
                </c:pt>
                <c:pt idx="4">
                  <c:v>May </c:v>
                </c:pt>
                <c:pt idx="5">
                  <c:v>June</c:v>
                </c:pt>
                <c:pt idx="6">
                  <c:v>July</c:v>
                </c:pt>
                <c:pt idx="7">
                  <c:v>Aug</c:v>
                </c:pt>
                <c:pt idx="8">
                  <c:v>Sep</c:v>
                </c:pt>
                <c:pt idx="9">
                  <c:v>Oct</c:v>
                </c:pt>
                <c:pt idx="10">
                  <c:v>Nov</c:v>
                </c:pt>
                <c:pt idx="11">
                  <c:v>Dec</c:v>
                </c:pt>
                <c:pt idx="12">
                  <c:v>Jan</c:v>
                </c:pt>
              </c:strCache>
            </c:strRef>
          </c:cat>
          <c:val>
            <c:numRef>
              <c:f>Sheet1!$B$2:$B$14</c:f>
              <c:numCache>
                <c:formatCode>General</c:formatCode>
                <c:ptCount val="13"/>
                <c:pt idx="0">
                  <c:v>6</c:v>
                </c:pt>
                <c:pt idx="1">
                  <c:v>2</c:v>
                </c:pt>
                <c:pt idx="2">
                  <c:v>0</c:v>
                </c:pt>
                <c:pt idx="3">
                  <c:v>1</c:v>
                </c:pt>
                <c:pt idx="4">
                  <c:v>5</c:v>
                </c:pt>
                <c:pt idx="5">
                  <c:v>3</c:v>
                </c:pt>
                <c:pt idx="6">
                  <c:v>3</c:v>
                </c:pt>
                <c:pt idx="7">
                  <c:v>3</c:v>
                </c:pt>
                <c:pt idx="8">
                  <c:v>2</c:v>
                </c:pt>
                <c:pt idx="9">
                  <c:v>2</c:v>
                </c:pt>
                <c:pt idx="10">
                  <c:v>3</c:v>
                </c:pt>
                <c:pt idx="11">
                  <c:v>1</c:v>
                </c:pt>
                <c:pt idx="12">
                  <c:v>0</c:v>
                </c:pt>
              </c:numCache>
            </c:numRef>
          </c:val>
          <c:smooth val="0"/>
        </c:ser>
        <c:dLbls>
          <c:showLegendKey val="0"/>
          <c:showVal val="1"/>
          <c:showCatName val="0"/>
          <c:showSerName val="0"/>
          <c:showPercent val="0"/>
          <c:showBubbleSize val="0"/>
        </c:dLbls>
        <c:marker val="1"/>
        <c:smooth val="0"/>
        <c:axId val="176928640"/>
        <c:axId val="176930176"/>
      </c:lineChart>
      <c:catAx>
        <c:axId val="1769286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76930176"/>
        <c:crosses val="autoZero"/>
        <c:auto val="1"/>
        <c:lblAlgn val="ctr"/>
        <c:lblOffset val="100"/>
        <c:noMultiLvlLbl val="0"/>
      </c:catAx>
      <c:valAx>
        <c:axId val="17693017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69286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Catheter Maintenance Performance Rates in Combined ICUs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Proficient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Sheet1!$A$2:$A$10</c:f>
              <c:strCache>
                <c:ptCount val="9"/>
                <c:pt idx="0">
                  <c:v>Removal Upon MD Order</c:v>
                </c:pt>
                <c:pt idx="1">
                  <c:v>Catheter Care</c:v>
                </c:pt>
                <c:pt idx="2">
                  <c:v>Bag Labeled</c:v>
                </c:pt>
                <c:pt idx="3">
                  <c:v>Alcohol Cap</c:v>
                </c:pt>
                <c:pt idx="4">
                  <c:v>Securement Device</c:v>
                </c:pt>
                <c:pt idx="5">
                  <c:v>No Kinks in Tubing</c:v>
                </c:pt>
                <c:pt idx="6">
                  <c:v>Bag &lt;2/3 Full</c:v>
                </c:pt>
                <c:pt idx="7">
                  <c:v>Bag Below Bladder</c:v>
                </c:pt>
                <c:pt idx="8">
                  <c:v>No Floor Contact</c:v>
                </c:pt>
              </c:strCache>
            </c:strRef>
          </c:cat>
          <c:val>
            <c:numRef>
              <c:f>Sheet1!$B$2:$B$10</c:f>
              <c:numCache>
                <c:formatCode>0.0%</c:formatCode>
                <c:ptCount val="9"/>
                <c:pt idx="0">
                  <c:v>0.79</c:v>
                </c:pt>
                <c:pt idx="1">
                  <c:v>1</c:v>
                </c:pt>
                <c:pt idx="2">
                  <c:v>8.3000000000000004E-2</c:v>
                </c:pt>
                <c:pt idx="3">
                  <c:v>0.83299999999999996</c:v>
                </c:pt>
                <c:pt idx="4">
                  <c:v>0.8</c:v>
                </c:pt>
                <c:pt idx="5">
                  <c:v>1</c:v>
                </c:pt>
                <c:pt idx="6">
                  <c:v>0.91700000000000004</c:v>
                </c:pt>
                <c:pt idx="7">
                  <c:v>1</c:v>
                </c:pt>
                <c:pt idx="8">
                  <c:v>0.81699999999999995</c:v>
                </c:pt>
              </c:numCache>
            </c:numRef>
          </c:val>
        </c:ser>
        <c:ser>
          <c:idx val="1"/>
          <c:order val="1"/>
          <c:tx>
            <c:strRef>
              <c:f>Sheet1!$C$1</c:f>
              <c:strCache>
                <c:ptCount val="1"/>
                <c:pt idx="0">
                  <c:v>Improvement Potential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Sheet1!$A$2:$A$10</c:f>
              <c:strCache>
                <c:ptCount val="9"/>
                <c:pt idx="0">
                  <c:v>Removal Upon MD Order</c:v>
                </c:pt>
                <c:pt idx="1">
                  <c:v>Catheter Care</c:v>
                </c:pt>
                <c:pt idx="2">
                  <c:v>Bag Labeled</c:v>
                </c:pt>
                <c:pt idx="3">
                  <c:v>Alcohol Cap</c:v>
                </c:pt>
                <c:pt idx="4">
                  <c:v>Securement Device</c:v>
                </c:pt>
                <c:pt idx="5">
                  <c:v>No Kinks in Tubing</c:v>
                </c:pt>
                <c:pt idx="6">
                  <c:v>Bag &lt;2/3 Full</c:v>
                </c:pt>
                <c:pt idx="7">
                  <c:v>Bag Below Bladder</c:v>
                </c:pt>
                <c:pt idx="8">
                  <c:v>No Floor Contact</c:v>
                </c:pt>
              </c:strCache>
            </c:strRef>
          </c:cat>
          <c:val>
            <c:numRef>
              <c:f>Sheet1!$C$2:$C$10</c:f>
              <c:numCache>
                <c:formatCode>0.0%</c:formatCode>
                <c:ptCount val="9"/>
                <c:pt idx="0">
                  <c:v>0.16</c:v>
                </c:pt>
                <c:pt idx="1">
                  <c:v>0</c:v>
                </c:pt>
                <c:pt idx="2">
                  <c:v>0.81699999999999995</c:v>
                </c:pt>
                <c:pt idx="3">
                  <c:v>0.11700000000000001</c:v>
                </c:pt>
                <c:pt idx="4">
                  <c:v>0.1</c:v>
                </c:pt>
                <c:pt idx="5">
                  <c:v>0</c:v>
                </c:pt>
                <c:pt idx="6">
                  <c:v>3.3000000000000002E-2</c:v>
                </c:pt>
                <c:pt idx="7">
                  <c:v>0</c:v>
                </c:pt>
                <c:pt idx="8">
                  <c:v>0.08</c:v>
                </c:pt>
              </c:numCache>
            </c:numRef>
          </c:val>
        </c:ser>
        <c:dLbls>
          <c:showLegendKey val="0"/>
          <c:showVal val="1"/>
          <c:showCatName val="0"/>
          <c:showSerName val="0"/>
          <c:showPercent val="0"/>
          <c:showBubbleSize val="0"/>
        </c:dLbls>
        <c:gapWidth val="150"/>
        <c:shape val="cylinder"/>
        <c:axId val="176842624"/>
        <c:axId val="176844160"/>
        <c:axId val="0"/>
      </c:bar3DChart>
      <c:catAx>
        <c:axId val="176842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6844160"/>
        <c:crosses val="autoZero"/>
        <c:auto val="1"/>
        <c:lblAlgn val="ctr"/>
        <c:lblOffset val="100"/>
        <c:noMultiLvlLbl val="0"/>
      </c:catAx>
      <c:valAx>
        <c:axId val="176844160"/>
        <c:scaling>
          <c:orientation val="minMax"/>
        </c:scaling>
        <c:delete val="0"/>
        <c:axPos val="l"/>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684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F0FAE-CBA4-4D8F-9FA4-34F57350172F}"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US"/>
        </a:p>
      </dgm:t>
    </dgm:pt>
    <dgm:pt modelId="{9CD226F7-722F-4A84-8E9D-45D3068AD055}">
      <dgm:prSet phldrT="[Text]"/>
      <dgm:spPr/>
      <dgm:t>
        <a:bodyPr/>
        <a:lstStyle/>
        <a:p>
          <a:r>
            <a:rPr lang="en-US" dirty="0" smtClean="0"/>
            <a:t>UTI Action Plan </a:t>
          </a:r>
          <a:endParaRPr lang="en-US" dirty="0"/>
        </a:p>
      </dgm:t>
    </dgm:pt>
    <dgm:pt modelId="{116521D6-09E7-4CC9-A6F1-A099D161D5CC}" type="parTrans" cxnId="{B45DBD60-9E49-4E73-B278-C49B97E1A309}">
      <dgm:prSet/>
      <dgm:spPr/>
      <dgm:t>
        <a:bodyPr/>
        <a:lstStyle/>
        <a:p>
          <a:endParaRPr lang="en-US"/>
        </a:p>
      </dgm:t>
    </dgm:pt>
    <dgm:pt modelId="{E7FD2781-C4A7-44DE-B6B1-74269F29F5BB}" type="sibTrans" cxnId="{B45DBD60-9E49-4E73-B278-C49B97E1A309}">
      <dgm:prSet/>
      <dgm:spPr/>
      <dgm:t>
        <a:bodyPr/>
        <a:lstStyle/>
        <a:p>
          <a:endParaRPr lang="en-US"/>
        </a:p>
      </dgm:t>
    </dgm:pt>
    <dgm:pt modelId="{046D6702-5CF1-4BB4-B9BA-9911FF02F7D8}">
      <dgm:prSet phldrT="[Text]"/>
      <dgm:spPr/>
      <dgm:t>
        <a:bodyPr/>
        <a:lstStyle/>
        <a:p>
          <a:r>
            <a:rPr lang="en-US" dirty="0" smtClean="0"/>
            <a:t>Cultivating Enthusiasm</a:t>
          </a:r>
          <a:endParaRPr lang="en-US" dirty="0"/>
        </a:p>
      </dgm:t>
    </dgm:pt>
    <dgm:pt modelId="{258ED647-EB0D-497E-8577-E7999CCCEDBA}" type="parTrans" cxnId="{D486C6CF-A09D-4D89-A41A-D071DCA7833F}">
      <dgm:prSet/>
      <dgm:spPr/>
      <dgm:t>
        <a:bodyPr/>
        <a:lstStyle/>
        <a:p>
          <a:endParaRPr lang="en-US"/>
        </a:p>
      </dgm:t>
    </dgm:pt>
    <dgm:pt modelId="{D64612F9-903B-44D3-B537-9D9CEE0F24E5}" type="sibTrans" cxnId="{D486C6CF-A09D-4D89-A41A-D071DCA7833F}">
      <dgm:prSet/>
      <dgm:spPr/>
      <dgm:t>
        <a:bodyPr/>
        <a:lstStyle/>
        <a:p>
          <a:endParaRPr lang="en-US"/>
        </a:p>
      </dgm:t>
    </dgm:pt>
    <dgm:pt modelId="{6295113A-DFFC-4D7C-911F-849C1B033650}">
      <dgm:prSet phldrT="[Text]"/>
      <dgm:spPr/>
      <dgm:t>
        <a:bodyPr/>
        <a:lstStyle/>
        <a:p>
          <a:r>
            <a:rPr lang="en-US" dirty="0" smtClean="0"/>
            <a:t>Ongoing Education</a:t>
          </a:r>
          <a:endParaRPr lang="en-US" dirty="0"/>
        </a:p>
      </dgm:t>
    </dgm:pt>
    <dgm:pt modelId="{EC087363-B18F-46D7-9D46-C35972A4D0CD}" type="parTrans" cxnId="{BEA32401-AC99-48EB-8992-02166F53BBEF}">
      <dgm:prSet/>
      <dgm:spPr/>
      <dgm:t>
        <a:bodyPr/>
        <a:lstStyle/>
        <a:p>
          <a:endParaRPr lang="en-US"/>
        </a:p>
      </dgm:t>
    </dgm:pt>
    <dgm:pt modelId="{E8024D31-241D-458D-B2BF-C9E30D2F6BAE}" type="sibTrans" cxnId="{BEA32401-AC99-48EB-8992-02166F53BBEF}">
      <dgm:prSet/>
      <dgm:spPr/>
      <dgm:t>
        <a:bodyPr/>
        <a:lstStyle/>
        <a:p>
          <a:endParaRPr lang="en-US"/>
        </a:p>
      </dgm:t>
    </dgm:pt>
    <dgm:pt modelId="{715E87FE-2408-4A12-8ABA-3D1B2A119523}">
      <dgm:prSet phldrT="[Text]"/>
      <dgm:spPr/>
      <dgm:t>
        <a:bodyPr/>
        <a:lstStyle/>
        <a:p>
          <a:r>
            <a:rPr lang="en-US" dirty="0" smtClean="0"/>
            <a:t>Performance Improvement</a:t>
          </a:r>
          <a:endParaRPr lang="en-US" dirty="0"/>
        </a:p>
      </dgm:t>
    </dgm:pt>
    <dgm:pt modelId="{01CEB0C7-76AF-42C7-A4BC-13BA2D2BD247}" type="parTrans" cxnId="{48CE9564-8E2F-4B75-8687-EDF32D70973E}">
      <dgm:prSet/>
      <dgm:spPr/>
      <dgm:t>
        <a:bodyPr/>
        <a:lstStyle/>
        <a:p>
          <a:endParaRPr lang="en-US"/>
        </a:p>
      </dgm:t>
    </dgm:pt>
    <dgm:pt modelId="{1A2E24BD-46E4-4746-B2E8-7EB7868F3AFE}" type="sibTrans" cxnId="{48CE9564-8E2F-4B75-8687-EDF32D70973E}">
      <dgm:prSet/>
      <dgm:spPr/>
      <dgm:t>
        <a:bodyPr/>
        <a:lstStyle/>
        <a:p>
          <a:endParaRPr lang="en-US"/>
        </a:p>
      </dgm:t>
    </dgm:pt>
    <dgm:pt modelId="{395B9E35-1B36-4FC0-AC59-25A0FCE5DF70}">
      <dgm:prSet phldrT="[Text]"/>
      <dgm:spPr/>
      <dgm:t>
        <a:bodyPr/>
        <a:lstStyle/>
        <a:p>
          <a:r>
            <a:rPr lang="en-US" dirty="0" smtClean="0"/>
            <a:t>Inter-professional Collaboration</a:t>
          </a:r>
          <a:endParaRPr lang="en-US" dirty="0"/>
        </a:p>
      </dgm:t>
    </dgm:pt>
    <dgm:pt modelId="{6EDD9E9B-4A58-4EEF-A9D8-5233B95C7292}" type="parTrans" cxnId="{4CED99E1-0C7E-4E0E-AF75-23A76B51B695}">
      <dgm:prSet/>
      <dgm:spPr/>
      <dgm:t>
        <a:bodyPr/>
        <a:lstStyle/>
        <a:p>
          <a:endParaRPr lang="en-US"/>
        </a:p>
      </dgm:t>
    </dgm:pt>
    <dgm:pt modelId="{BCE0A96B-ED83-4159-8D37-BD3D78EE09B6}" type="sibTrans" cxnId="{4CED99E1-0C7E-4E0E-AF75-23A76B51B695}">
      <dgm:prSet/>
      <dgm:spPr/>
      <dgm:t>
        <a:bodyPr/>
        <a:lstStyle/>
        <a:p>
          <a:endParaRPr lang="en-US"/>
        </a:p>
      </dgm:t>
    </dgm:pt>
    <dgm:pt modelId="{47CE2368-A003-4208-8CF9-66434881AFF6}">
      <dgm:prSet/>
      <dgm:spPr/>
      <dgm:t>
        <a:bodyPr/>
        <a:lstStyle/>
        <a:p>
          <a:endParaRPr lang="en-US"/>
        </a:p>
      </dgm:t>
    </dgm:pt>
    <dgm:pt modelId="{855A4676-622D-43BD-BD30-D3DB4049CE1A}" type="parTrans" cxnId="{626125E9-8666-4962-8B65-A2049029B8FF}">
      <dgm:prSet/>
      <dgm:spPr/>
      <dgm:t>
        <a:bodyPr/>
        <a:lstStyle/>
        <a:p>
          <a:endParaRPr lang="en-US"/>
        </a:p>
      </dgm:t>
    </dgm:pt>
    <dgm:pt modelId="{ACDD38B5-2744-4E52-8F64-D0325C8F1309}" type="sibTrans" cxnId="{626125E9-8666-4962-8B65-A2049029B8FF}">
      <dgm:prSet/>
      <dgm:spPr/>
      <dgm:t>
        <a:bodyPr/>
        <a:lstStyle/>
        <a:p>
          <a:endParaRPr lang="en-US"/>
        </a:p>
      </dgm:t>
    </dgm:pt>
    <dgm:pt modelId="{B14C4B1F-4245-41E4-A89A-C9818B046B9E}">
      <dgm:prSet phldrT="[Text]"/>
      <dgm:spPr/>
      <dgm:t>
        <a:bodyPr/>
        <a:lstStyle/>
        <a:p>
          <a:r>
            <a:rPr lang="en-US" dirty="0" smtClean="0"/>
            <a:t>Increasing Awareness</a:t>
          </a:r>
          <a:endParaRPr lang="en-US" dirty="0"/>
        </a:p>
      </dgm:t>
    </dgm:pt>
    <dgm:pt modelId="{A1E32382-193F-4FB1-9910-D599B14C3884}" type="parTrans" cxnId="{0423F3A5-8398-48EC-B603-EABE8AE6E4ED}">
      <dgm:prSet/>
      <dgm:spPr/>
      <dgm:t>
        <a:bodyPr/>
        <a:lstStyle/>
        <a:p>
          <a:endParaRPr lang="en-US"/>
        </a:p>
      </dgm:t>
    </dgm:pt>
    <dgm:pt modelId="{00D04E61-86A0-4F4F-8C98-966431E5678F}" type="sibTrans" cxnId="{0423F3A5-8398-48EC-B603-EABE8AE6E4ED}">
      <dgm:prSet/>
      <dgm:spPr/>
      <dgm:t>
        <a:bodyPr/>
        <a:lstStyle/>
        <a:p>
          <a:endParaRPr lang="en-US"/>
        </a:p>
      </dgm:t>
    </dgm:pt>
    <dgm:pt modelId="{7DBEFEFC-7D84-44C3-8E3A-C852B6B53A64}">
      <dgm:prSet phldrT="[Text]"/>
      <dgm:spPr/>
      <dgm:t>
        <a:bodyPr/>
        <a:lstStyle/>
        <a:p>
          <a:r>
            <a:rPr lang="en-US" dirty="0" smtClean="0"/>
            <a:t>Early Removal and Catheter Maintenance</a:t>
          </a:r>
          <a:endParaRPr lang="en-US" dirty="0"/>
        </a:p>
      </dgm:t>
    </dgm:pt>
    <dgm:pt modelId="{74D6620A-E23D-4967-AFF6-96D92C6F74DB}" type="parTrans" cxnId="{8A9AB21D-BB69-415F-90B9-6EF660777627}">
      <dgm:prSet/>
      <dgm:spPr/>
      <dgm:t>
        <a:bodyPr/>
        <a:lstStyle/>
        <a:p>
          <a:endParaRPr lang="en-US"/>
        </a:p>
      </dgm:t>
    </dgm:pt>
    <dgm:pt modelId="{DEDF6719-9957-4325-985B-8F8667EA6D62}" type="sibTrans" cxnId="{8A9AB21D-BB69-415F-90B9-6EF660777627}">
      <dgm:prSet/>
      <dgm:spPr/>
      <dgm:t>
        <a:bodyPr/>
        <a:lstStyle/>
        <a:p>
          <a:endParaRPr lang="en-US"/>
        </a:p>
      </dgm:t>
    </dgm:pt>
    <dgm:pt modelId="{DC184E3C-DDC9-44D8-B578-2D173F75C0A5}" type="pres">
      <dgm:prSet presAssocID="{B3BF0FAE-CBA4-4D8F-9FA4-34F57350172F}" presName="cycle" presStyleCnt="0">
        <dgm:presLayoutVars>
          <dgm:chMax val="1"/>
          <dgm:dir/>
          <dgm:animLvl val="ctr"/>
          <dgm:resizeHandles val="exact"/>
        </dgm:presLayoutVars>
      </dgm:prSet>
      <dgm:spPr/>
      <dgm:t>
        <a:bodyPr/>
        <a:lstStyle/>
        <a:p>
          <a:endParaRPr lang="en-US"/>
        </a:p>
      </dgm:t>
    </dgm:pt>
    <dgm:pt modelId="{3286A90B-31BD-465E-AB28-F73E5ADB2B7F}" type="pres">
      <dgm:prSet presAssocID="{9CD226F7-722F-4A84-8E9D-45D3068AD055}" presName="centerShape" presStyleLbl="node0" presStyleIdx="0" presStyleCnt="1"/>
      <dgm:spPr/>
      <dgm:t>
        <a:bodyPr/>
        <a:lstStyle/>
        <a:p>
          <a:endParaRPr lang="en-US"/>
        </a:p>
      </dgm:t>
    </dgm:pt>
    <dgm:pt modelId="{35E3AEC2-E2A8-4D98-B87B-EAF573F3798D}" type="pres">
      <dgm:prSet presAssocID="{258ED647-EB0D-497E-8577-E7999CCCEDBA}" presName="Name9" presStyleLbl="parChTrans1D2" presStyleIdx="0" presStyleCnt="6"/>
      <dgm:spPr/>
      <dgm:t>
        <a:bodyPr/>
        <a:lstStyle/>
        <a:p>
          <a:endParaRPr lang="en-US"/>
        </a:p>
      </dgm:t>
    </dgm:pt>
    <dgm:pt modelId="{47CE785F-8E83-4412-A15C-D300001CC77F}" type="pres">
      <dgm:prSet presAssocID="{258ED647-EB0D-497E-8577-E7999CCCEDBA}" presName="connTx" presStyleLbl="parChTrans1D2" presStyleIdx="0" presStyleCnt="6"/>
      <dgm:spPr/>
      <dgm:t>
        <a:bodyPr/>
        <a:lstStyle/>
        <a:p>
          <a:endParaRPr lang="en-US"/>
        </a:p>
      </dgm:t>
    </dgm:pt>
    <dgm:pt modelId="{7D85D550-3A07-48D3-84D6-689E1CAB30A3}" type="pres">
      <dgm:prSet presAssocID="{046D6702-5CF1-4BB4-B9BA-9911FF02F7D8}" presName="node" presStyleLbl="node1" presStyleIdx="0" presStyleCnt="6">
        <dgm:presLayoutVars>
          <dgm:bulletEnabled val="1"/>
        </dgm:presLayoutVars>
      </dgm:prSet>
      <dgm:spPr/>
      <dgm:t>
        <a:bodyPr/>
        <a:lstStyle/>
        <a:p>
          <a:endParaRPr lang="en-US"/>
        </a:p>
      </dgm:t>
    </dgm:pt>
    <dgm:pt modelId="{2CD778E5-6A50-4CCC-A025-19C022F2809D}" type="pres">
      <dgm:prSet presAssocID="{EC087363-B18F-46D7-9D46-C35972A4D0CD}" presName="Name9" presStyleLbl="parChTrans1D2" presStyleIdx="1" presStyleCnt="6"/>
      <dgm:spPr/>
      <dgm:t>
        <a:bodyPr/>
        <a:lstStyle/>
        <a:p>
          <a:endParaRPr lang="en-US"/>
        </a:p>
      </dgm:t>
    </dgm:pt>
    <dgm:pt modelId="{6E1EF998-47F0-4C7F-8918-AC5CC2A02770}" type="pres">
      <dgm:prSet presAssocID="{EC087363-B18F-46D7-9D46-C35972A4D0CD}" presName="connTx" presStyleLbl="parChTrans1D2" presStyleIdx="1" presStyleCnt="6"/>
      <dgm:spPr/>
      <dgm:t>
        <a:bodyPr/>
        <a:lstStyle/>
        <a:p>
          <a:endParaRPr lang="en-US"/>
        </a:p>
      </dgm:t>
    </dgm:pt>
    <dgm:pt modelId="{7B78AD73-EBED-44AD-ADF7-19B8EC10292B}" type="pres">
      <dgm:prSet presAssocID="{6295113A-DFFC-4D7C-911F-849C1B033650}" presName="node" presStyleLbl="node1" presStyleIdx="1" presStyleCnt="6">
        <dgm:presLayoutVars>
          <dgm:bulletEnabled val="1"/>
        </dgm:presLayoutVars>
      </dgm:prSet>
      <dgm:spPr/>
      <dgm:t>
        <a:bodyPr/>
        <a:lstStyle/>
        <a:p>
          <a:endParaRPr lang="en-US"/>
        </a:p>
      </dgm:t>
    </dgm:pt>
    <dgm:pt modelId="{FD96D275-B5A6-49BD-8079-C509D82CAF9E}" type="pres">
      <dgm:prSet presAssocID="{A1E32382-193F-4FB1-9910-D599B14C3884}" presName="Name9" presStyleLbl="parChTrans1D2" presStyleIdx="2" presStyleCnt="6"/>
      <dgm:spPr/>
      <dgm:t>
        <a:bodyPr/>
        <a:lstStyle/>
        <a:p>
          <a:endParaRPr lang="en-US"/>
        </a:p>
      </dgm:t>
    </dgm:pt>
    <dgm:pt modelId="{5C4DD150-E136-48A3-9FBC-BFB6BEDE0E52}" type="pres">
      <dgm:prSet presAssocID="{A1E32382-193F-4FB1-9910-D599B14C3884}" presName="connTx" presStyleLbl="parChTrans1D2" presStyleIdx="2" presStyleCnt="6"/>
      <dgm:spPr/>
      <dgm:t>
        <a:bodyPr/>
        <a:lstStyle/>
        <a:p>
          <a:endParaRPr lang="en-US"/>
        </a:p>
      </dgm:t>
    </dgm:pt>
    <dgm:pt modelId="{323059C4-43F5-4A84-A14D-B6758F7D35A4}" type="pres">
      <dgm:prSet presAssocID="{B14C4B1F-4245-41E4-A89A-C9818B046B9E}" presName="node" presStyleLbl="node1" presStyleIdx="2" presStyleCnt="6">
        <dgm:presLayoutVars>
          <dgm:bulletEnabled val="1"/>
        </dgm:presLayoutVars>
      </dgm:prSet>
      <dgm:spPr/>
      <dgm:t>
        <a:bodyPr/>
        <a:lstStyle/>
        <a:p>
          <a:endParaRPr lang="en-US"/>
        </a:p>
      </dgm:t>
    </dgm:pt>
    <dgm:pt modelId="{4F589626-EA0D-4AE8-87FE-9F97C6C311AE}" type="pres">
      <dgm:prSet presAssocID="{74D6620A-E23D-4967-AFF6-96D92C6F74DB}" presName="Name9" presStyleLbl="parChTrans1D2" presStyleIdx="3" presStyleCnt="6"/>
      <dgm:spPr/>
      <dgm:t>
        <a:bodyPr/>
        <a:lstStyle/>
        <a:p>
          <a:endParaRPr lang="en-US"/>
        </a:p>
      </dgm:t>
    </dgm:pt>
    <dgm:pt modelId="{A335F58F-6273-4FDA-8C5D-FBACDEC9F02C}" type="pres">
      <dgm:prSet presAssocID="{74D6620A-E23D-4967-AFF6-96D92C6F74DB}" presName="connTx" presStyleLbl="parChTrans1D2" presStyleIdx="3" presStyleCnt="6"/>
      <dgm:spPr/>
      <dgm:t>
        <a:bodyPr/>
        <a:lstStyle/>
        <a:p>
          <a:endParaRPr lang="en-US"/>
        </a:p>
      </dgm:t>
    </dgm:pt>
    <dgm:pt modelId="{5BE18671-B923-43D4-B75C-C4F86DFB8A6B}" type="pres">
      <dgm:prSet presAssocID="{7DBEFEFC-7D84-44C3-8E3A-C852B6B53A64}" presName="node" presStyleLbl="node1" presStyleIdx="3" presStyleCnt="6">
        <dgm:presLayoutVars>
          <dgm:bulletEnabled val="1"/>
        </dgm:presLayoutVars>
      </dgm:prSet>
      <dgm:spPr/>
      <dgm:t>
        <a:bodyPr/>
        <a:lstStyle/>
        <a:p>
          <a:endParaRPr lang="en-US"/>
        </a:p>
      </dgm:t>
    </dgm:pt>
    <dgm:pt modelId="{FB4714F2-CE53-444D-A6DF-69F834DAD024}" type="pres">
      <dgm:prSet presAssocID="{01CEB0C7-76AF-42C7-A4BC-13BA2D2BD247}" presName="Name9" presStyleLbl="parChTrans1D2" presStyleIdx="4" presStyleCnt="6"/>
      <dgm:spPr/>
      <dgm:t>
        <a:bodyPr/>
        <a:lstStyle/>
        <a:p>
          <a:endParaRPr lang="en-US"/>
        </a:p>
      </dgm:t>
    </dgm:pt>
    <dgm:pt modelId="{0E531593-9ACC-4E64-A772-1E19A1CD161A}" type="pres">
      <dgm:prSet presAssocID="{01CEB0C7-76AF-42C7-A4BC-13BA2D2BD247}" presName="connTx" presStyleLbl="parChTrans1D2" presStyleIdx="4" presStyleCnt="6"/>
      <dgm:spPr/>
      <dgm:t>
        <a:bodyPr/>
        <a:lstStyle/>
        <a:p>
          <a:endParaRPr lang="en-US"/>
        </a:p>
      </dgm:t>
    </dgm:pt>
    <dgm:pt modelId="{BEDB9094-44C5-486D-B9ED-00A940BE9A3D}" type="pres">
      <dgm:prSet presAssocID="{715E87FE-2408-4A12-8ABA-3D1B2A119523}" presName="node" presStyleLbl="node1" presStyleIdx="4" presStyleCnt="6">
        <dgm:presLayoutVars>
          <dgm:bulletEnabled val="1"/>
        </dgm:presLayoutVars>
      </dgm:prSet>
      <dgm:spPr/>
      <dgm:t>
        <a:bodyPr/>
        <a:lstStyle/>
        <a:p>
          <a:endParaRPr lang="en-US"/>
        </a:p>
      </dgm:t>
    </dgm:pt>
    <dgm:pt modelId="{D1FA294D-7E8F-449D-8799-DB9B16DC2CC1}" type="pres">
      <dgm:prSet presAssocID="{6EDD9E9B-4A58-4EEF-A9D8-5233B95C7292}" presName="Name9" presStyleLbl="parChTrans1D2" presStyleIdx="5" presStyleCnt="6"/>
      <dgm:spPr/>
      <dgm:t>
        <a:bodyPr/>
        <a:lstStyle/>
        <a:p>
          <a:endParaRPr lang="en-US"/>
        </a:p>
      </dgm:t>
    </dgm:pt>
    <dgm:pt modelId="{28C1E9AA-5687-40F8-9F14-94DF18C6AB26}" type="pres">
      <dgm:prSet presAssocID="{6EDD9E9B-4A58-4EEF-A9D8-5233B95C7292}" presName="connTx" presStyleLbl="parChTrans1D2" presStyleIdx="5" presStyleCnt="6"/>
      <dgm:spPr/>
      <dgm:t>
        <a:bodyPr/>
        <a:lstStyle/>
        <a:p>
          <a:endParaRPr lang="en-US"/>
        </a:p>
      </dgm:t>
    </dgm:pt>
    <dgm:pt modelId="{9273D737-05D0-4E5A-A60E-108C079135B7}" type="pres">
      <dgm:prSet presAssocID="{395B9E35-1B36-4FC0-AC59-25A0FCE5DF70}" presName="node" presStyleLbl="node1" presStyleIdx="5" presStyleCnt="6">
        <dgm:presLayoutVars>
          <dgm:bulletEnabled val="1"/>
        </dgm:presLayoutVars>
      </dgm:prSet>
      <dgm:spPr/>
      <dgm:t>
        <a:bodyPr/>
        <a:lstStyle/>
        <a:p>
          <a:endParaRPr lang="en-US"/>
        </a:p>
      </dgm:t>
    </dgm:pt>
  </dgm:ptLst>
  <dgm:cxnLst>
    <dgm:cxn modelId="{D486C6CF-A09D-4D89-A41A-D071DCA7833F}" srcId="{9CD226F7-722F-4A84-8E9D-45D3068AD055}" destId="{046D6702-5CF1-4BB4-B9BA-9911FF02F7D8}" srcOrd="0" destOrd="0" parTransId="{258ED647-EB0D-497E-8577-E7999CCCEDBA}" sibTransId="{D64612F9-903B-44D3-B537-9D9CEE0F24E5}"/>
    <dgm:cxn modelId="{42102BB7-47E8-4F90-8FD5-7D8EA5F47B9C}" type="presOf" srcId="{A1E32382-193F-4FB1-9910-D599B14C3884}" destId="{5C4DD150-E136-48A3-9FBC-BFB6BEDE0E52}" srcOrd="1" destOrd="0" presId="urn:microsoft.com/office/officeart/2005/8/layout/radial1"/>
    <dgm:cxn modelId="{023B8B73-3587-4622-98F2-D2F20850E39E}" type="presOf" srcId="{7DBEFEFC-7D84-44C3-8E3A-C852B6B53A64}" destId="{5BE18671-B923-43D4-B75C-C4F86DFB8A6B}" srcOrd="0" destOrd="0" presId="urn:microsoft.com/office/officeart/2005/8/layout/radial1"/>
    <dgm:cxn modelId="{8E71709F-7CB4-4BB4-96D1-ABED55FA60CD}" type="presOf" srcId="{74D6620A-E23D-4967-AFF6-96D92C6F74DB}" destId="{4F589626-EA0D-4AE8-87FE-9F97C6C311AE}" srcOrd="0" destOrd="0" presId="urn:microsoft.com/office/officeart/2005/8/layout/radial1"/>
    <dgm:cxn modelId="{4CED99E1-0C7E-4E0E-AF75-23A76B51B695}" srcId="{9CD226F7-722F-4A84-8E9D-45D3068AD055}" destId="{395B9E35-1B36-4FC0-AC59-25A0FCE5DF70}" srcOrd="5" destOrd="0" parTransId="{6EDD9E9B-4A58-4EEF-A9D8-5233B95C7292}" sibTransId="{BCE0A96B-ED83-4159-8D37-BD3D78EE09B6}"/>
    <dgm:cxn modelId="{6C534B07-1941-43CF-8E0B-F547F4A2444E}" type="presOf" srcId="{74D6620A-E23D-4967-AFF6-96D92C6F74DB}" destId="{A335F58F-6273-4FDA-8C5D-FBACDEC9F02C}" srcOrd="1" destOrd="0" presId="urn:microsoft.com/office/officeart/2005/8/layout/radial1"/>
    <dgm:cxn modelId="{043847A2-9BEC-4C1E-A756-050CD36E6300}" type="presOf" srcId="{6EDD9E9B-4A58-4EEF-A9D8-5233B95C7292}" destId="{D1FA294D-7E8F-449D-8799-DB9B16DC2CC1}" srcOrd="0" destOrd="0" presId="urn:microsoft.com/office/officeart/2005/8/layout/radial1"/>
    <dgm:cxn modelId="{65A3458D-FEC5-4121-91A8-0EFBAFA24264}" type="presOf" srcId="{715E87FE-2408-4A12-8ABA-3D1B2A119523}" destId="{BEDB9094-44C5-486D-B9ED-00A940BE9A3D}" srcOrd="0" destOrd="0" presId="urn:microsoft.com/office/officeart/2005/8/layout/radial1"/>
    <dgm:cxn modelId="{330279FA-F3AD-45D8-84D0-793AFD7FDAC2}" type="presOf" srcId="{046D6702-5CF1-4BB4-B9BA-9911FF02F7D8}" destId="{7D85D550-3A07-48D3-84D6-689E1CAB30A3}" srcOrd="0" destOrd="0" presId="urn:microsoft.com/office/officeart/2005/8/layout/radial1"/>
    <dgm:cxn modelId="{387643EC-FA82-4B6F-9328-00C38434577E}" type="presOf" srcId="{EC087363-B18F-46D7-9D46-C35972A4D0CD}" destId="{2CD778E5-6A50-4CCC-A025-19C022F2809D}" srcOrd="0" destOrd="0" presId="urn:microsoft.com/office/officeart/2005/8/layout/radial1"/>
    <dgm:cxn modelId="{FC326162-F14D-44F2-A2F0-58A3223338C2}" type="presOf" srcId="{258ED647-EB0D-497E-8577-E7999CCCEDBA}" destId="{35E3AEC2-E2A8-4D98-B87B-EAF573F3798D}" srcOrd="0" destOrd="0" presId="urn:microsoft.com/office/officeart/2005/8/layout/radial1"/>
    <dgm:cxn modelId="{8A9AB21D-BB69-415F-90B9-6EF660777627}" srcId="{9CD226F7-722F-4A84-8E9D-45D3068AD055}" destId="{7DBEFEFC-7D84-44C3-8E3A-C852B6B53A64}" srcOrd="3" destOrd="0" parTransId="{74D6620A-E23D-4967-AFF6-96D92C6F74DB}" sibTransId="{DEDF6719-9957-4325-985B-8F8667EA6D62}"/>
    <dgm:cxn modelId="{1EC90CBD-4070-4550-B4F7-31402FD7B332}" type="presOf" srcId="{EC087363-B18F-46D7-9D46-C35972A4D0CD}" destId="{6E1EF998-47F0-4C7F-8918-AC5CC2A02770}" srcOrd="1" destOrd="0" presId="urn:microsoft.com/office/officeart/2005/8/layout/radial1"/>
    <dgm:cxn modelId="{C0ED3AC8-1297-4040-9DF2-836754FAAF87}" type="presOf" srcId="{9CD226F7-722F-4A84-8E9D-45D3068AD055}" destId="{3286A90B-31BD-465E-AB28-F73E5ADB2B7F}" srcOrd="0" destOrd="0" presId="urn:microsoft.com/office/officeart/2005/8/layout/radial1"/>
    <dgm:cxn modelId="{483F92B1-313A-4A7F-B692-A7CB99BDD2CF}" type="presOf" srcId="{01CEB0C7-76AF-42C7-A4BC-13BA2D2BD247}" destId="{FB4714F2-CE53-444D-A6DF-69F834DAD024}" srcOrd="0" destOrd="0" presId="urn:microsoft.com/office/officeart/2005/8/layout/radial1"/>
    <dgm:cxn modelId="{DD84BA8A-A5D7-4BE2-88D3-120782B11865}" type="presOf" srcId="{6295113A-DFFC-4D7C-911F-849C1B033650}" destId="{7B78AD73-EBED-44AD-ADF7-19B8EC10292B}" srcOrd="0" destOrd="0" presId="urn:microsoft.com/office/officeart/2005/8/layout/radial1"/>
    <dgm:cxn modelId="{E3049D39-7DF6-4B76-B618-6FF6052D293E}" type="presOf" srcId="{A1E32382-193F-4FB1-9910-D599B14C3884}" destId="{FD96D275-B5A6-49BD-8079-C509D82CAF9E}" srcOrd="0" destOrd="0" presId="urn:microsoft.com/office/officeart/2005/8/layout/radial1"/>
    <dgm:cxn modelId="{736779FE-CCD8-4102-B420-41550AE521C0}" type="presOf" srcId="{395B9E35-1B36-4FC0-AC59-25A0FCE5DF70}" destId="{9273D737-05D0-4E5A-A60E-108C079135B7}" srcOrd="0" destOrd="0" presId="urn:microsoft.com/office/officeart/2005/8/layout/radial1"/>
    <dgm:cxn modelId="{48CE9564-8E2F-4B75-8687-EDF32D70973E}" srcId="{9CD226F7-722F-4A84-8E9D-45D3068AD055}" destId="{715E87FE-2408-4A12-8ABA-3D1B2A119523}" srcOrd="4" destOrd="0" parTransId="{01CEB0C7-76AF-42C7-A4BC-13BA2D2BD247}" sibTransId="{1A2E24BD-46E4-4746-B2E8-7EB7868F3AFE}"/>
    <dgm:cxn modelId="{24C5BDBD-F887-4353-9D86-789E00F2A87C}" type="presOf" srcId="{01CEB0C7-76AF-42C7-A4BC-13BA2D2BD247}" destId="{0E531593-9ACC-4E64-A772-1E19A1CD161A}" srcOrd="1" destOrd="0" presId="urn:microsoft.com/office/officeart/2005/8/layout/radial1"/>
    <dgm:cxn modelId="{A1836F49-A3BF-4997-BA95-905D8F9C321F}" type="presOf" srcId="{B3BF0FAE-CBA4-4D8F-9FA4-34F57350172F}" destId="{DC184E3C-DDC9-44D8-B578-2D173F75C0A5}" srcOrd="0" destOrd="0" presId="urn:microsoft.com/office/officeart/2005/8/layout/radial1"/>
    <dgm:cxn modelId="{626125E9-8666-4962-8B65-A2049029B8FF}" srcId="{B3BF0FAE-CBA4-4D8F-9FA4-34F57350172F}" destId="{47CE2368-A003-4208-8CF9-66434881AFF6}" srcOrd="1" destOrd="0" parTransId="{855A4676-622D-43BD-BD30-D3DB4049CE1A}" sibTransId="{ACDD38B5-2744-4E52-8F64-D0325C8F1309}"/>
    <dgm:cxn modelId="{B45DBD60-9E49-4E73-B278-C49B97E1A309}" srcId="{B3BF0FAE-CBA4-4D8F-9FA4-34F57350172F}" destId="{9CD226F7-722F-4A84-8E9D-45D3068AD055}" srcOrd="0" destOrd="0" parTransId="{116521D6-09E7-4CC9-A6F1-A099D161D5CC}" sibTransId="{E7FD2781-C4A7-44DE-B6B1-74269F29F5BB}"/>
    <dgm:cxn modelId="{A338E622-AFBA-454C-89D2-028E687CE2F1}" type="presOf" srcId="{258ED647-EB0D-497E-8577-E7999CCCEDBA}" destId="{47CE785F-8E83-4412-A15C-D300001CC77F}" srcOrd="1" destOrd="0" presId="urn:microsoft.com/office/officeart/2005/8/layout/radial1"/>
    <dgm:cxn modelId="{0423F3A5-8398-48EC-B603-EABE8AE6E4ED}" srcId="{9CD226F7-722F-4A84-8E9D-45D3068AD055}" destId="{B14C4B1F-4245-41E4-A89A-C9818B046B9E}" srcOrd="2" destOrd="0" parTransId="{A1E32382-193F-4FB1-9910-D599B14C3884}" sibTransId="{00D04E61-86A0-4F4F-8C98-966431E5678F}"/>
    <dgm:cxn modelId="{37F67792-24CF-4B67-B29E-56CE08F47F4B}" type="presOf" srcId="{6EDD9E9B-4A58-4EEF-A9D8-5233B95C7292}" destId="{28C1E9AA-5687-40F8-9F14-94DF18C6AB26}" srcOrd="1" destOrd="0" presId="urn:microsoft.com/office/officeart/2005/8/layout/radial1"/>
    <dgm:cxn modelId="{BEA32401-AC99-48EB-8992-02166F53BBEF}" srcId="{9CD226F7-722F-4A84-8E9D-45D3068AD055}" destId="{6295113A-DFFC-4D7C-911F-849C1B033650}" srcOrd="1" destOrd="0" parTransId="{EC087363-B18F-46D7-9D46-C35972A4D0CD}" sibTransId="{E8024D31-241D-458D-B2BF-C9E30D2F6BAE}"/>
    <dgm:cxn modelId="{8B471556-79A7-49C3-B87F-3C6C81115233}" type="presOf" srcId="{B14C4B1F-4245-41E4-A89A-C9818B046B9E}" destId="{323059C4-43F5-4A84-A14D-B6758F7D35A4}" srcOrd="0" destOrd="0" presId="urn:microsoft.com/office/officeart/2005/8/layout/radial1"/>
    <dgm:cxn modelId="{8F5658DD-633F-45DF-8284-F1873C5ACCD2}" type="presParOf" srcId="{DC184E3C-DDC9-44D8-B578-2D173F75C0A5}" destId="{3286A90B-31BD-465E-AB28-F73E5ADB2B7F}" srcOrd="0" destOrd="0" presId="urn:microsoft.com/office/officeart/2005/8/layout/radial1"/>
    <dgm:cxn modelId="{3908C4B5-21BA-4019-8A65-5ED656B06A3A}" type="presParOf" srcId="{DC184E3C-DDC9-44D8-B578-2D173F75C0A5}" destId="{35E3AEC2-E2A8-4D98-B87B-EAF573F3798D}" srcOrd="1" destOrd="0" presId="urn:microsoft.com/office/officeart/2005/8/layout/radial1"/>
    <dgm:cxn modelId="{9BB2A4FF-F285-45A2-8FDF-99AE4FBE7657}" type="presParOf" srcId="{35E3AEC2-E2A8-4D98-B87B-EAF573F3798D}" destId="{47CE785F-8E83-4412-A15C-D300001CC77F}" srcOrd="0" destOrd="0" presId="urn:microsoft.com/office/officeart/2005/8/layout/radial1"/>
    <dgm:cxn modelId="{15A91103-B78A-4B88-A21B-70D68D132E5A}" type="presParOf" srcId="{DC184E3C-DDC9-44D8-B578-2D173F75C0A5}" destId="{7D85D550-3A07-48D3-84D6-689E1CAB30A3}" srcOrd="2" destOrd="0" presId="urn:microsoft.com/office/officeart/2005/8/layout/radial1"/>
    <dgm:cxn modelId="{FBEBC1C8-718C-4B3F-A659-DFFBE4ADD327}" type="presParOf" srcId="{DC184E3C-DDC9-44D8-B578-2D173F75C0A5}" destId="{2CD778E5-6A50-4CCC-A025-19C022F2809D}" srcOrd="3" destOrd="0" presId="urn:microsoft.com/office/officeart/2005/8/layout/radial1"/>
    <dgm:cxn modelId="{F6BEC5B4-AC1B-46B5-A102-D4B9CAC386DE}" type="presParOf" srcId="{2CD778E5-6A50-4CCC-A025-19C022F2809D}" destId="{6E1EF998-47F0-4C7F-8918-AC5CC2A02770}" srcOrd="0" destOrd="0" presId="urn:microsoft.com/office/officeart/2005/8/layout/radial1"/>
    <dgm:cxn modelId="{2FA28272-E277-4288-85C6-1150F1F46674}" type="presParOf" srcId="{DC184E3C-DDC9-44D8-B578-2D173F75C0A5}" destId="{7B78AD73-EBED-44AD-ADF7-19B8EC10292B}" srcOrd="4" destOrd="0" presId="urn:microsoft.com/office/officeart/2005/8/layout/radial1"/>
    <dgm:cxn modelId="{7ED469CC-8D3A-4A8A-8A4B-B57443C3D8CC}" type="presParOf" srcId="{DC184E3C-DDC9-44D8-B578-2D173F75C0A5}" destId="{FD96D275-B5A6-49BD-8079-C509D82CAF9E}" srcOrd="5" destOrd="0" presId="urn:microsoft.com/office/officeart/2005/8/layout/radial1"/>
    <dgm:cxn modelId="{03F9A755-0BC2-4701-9975-0BAC9AF43860}" type="presParOf" srcId="{FD96D275-B5A6-49BD-8079-C509D82CAF9E}" destId="{5C4DD150-E136-48A3-9FBC-BFB6BEDE0E52}" srcOrd="0" destOrd="0" presId="urn:microsoft.com/office/officeart/2005/8/layout/radial1"/>
    <dgm:cxn modelId="{C8EC875E-56A9-46C8-8851-48D0E078D1EF}" type="presParOf" srcId="{DC184E3C-DDC9-44D8-B578-2D173F75C0A5}" destId="{323059C4-43F5-4A84-A14D-B6758F7D35A4}" srcOrd="6" destOrd="0" presId="urn:microsoft.com/office/officeart/2005/8/layout/radial1"/>
    <dgm:cxn modelId="{C3A1958A-74B0-4654-BF51-1B82DBEFA1EC}" type="presParOf" srcId="{DC184E3C-DDC9-44D8-B578-2D173F75C0A5}" destId="{4F589626-EA0D-4AE8-87FE-9F97C6C311AE}" srcOrd="7" destOrd="0" presId="urn:microsoft.com/office/officeart/2005/8/layout/radial1"/>
    <dgm:cxn modelId="{7B81D27A-1331-4B5A-8BC0-23944DE388D4}" type="presParOf" srcId="{4F589626-EA0D-4AE8-87FE-9F97C6C311AE}" destId="{A335F58F-6273-4FDA-8C5D-FBACDEC9F02C}" srcOrd="0" destOrd="0" presId="urn:microsoft.com/office/officeart/2005/8/layout/radial1"/>
    <dgm:cxn modelId="{B6FF0354-FB44-492C-8DA4-CBD1732618DB}" type="presParOf" srcId="{DC184E3C-DDC9-44D8-B578-2D173F75C0A5}" destId="{5BE18671-B923-43D4-B75C-C4F86DFB8A6B}" srcOrd="8" destOrd="0" presId="urn:microsoft.com/office/officeart/2005/8/layout/radial1"/>
    <dgm:cxn modelId="{BF4E3AFE-28CB-449C-8ACF-50F4C84388D6}" type="presParOf" srcId="{DC184E3C-DDC9-44D8-B578-2D173F75C0A5}" destId="{FB4714F2-CE53-444D-A6DF-69F834DAD024}" srcOrd="9" destOrd="0" presId="urn:microsoft.com/office/officeart/2005/8/layout/radial1"/>
    <dgm:cxn modelId="{057676E3-9DE5-48FF-83CD-9789ECDADEF3}" type="presParOf" srcId="{FB4714F2-CE53-444D-A6DF-69F834DAD024}" destId="{0E531593-9ACC-4E64-A772-1E19A1CD161A}" srcOrd="0" destOrd="0" presId="urn:microsoft.com/office/officeart/2005/8/layout/radial1"/>
    <dgm:cxn modelId="{73EA2BC1-39D6-40F3-9C67-20ED80133214}" type="presParOf" srcId="{DC184E3C-DDC9-44D8-B578-2D173F75C0A5}" destId="{BEDB9094-44C5-486D-B9ED-00A940BE9A3D}" srcOrd="10" destOrd="0" presId="urn:microsoft.com/office/officeart/2005/8/layout/radial1"/>
    <dgm:cxn modelId="{C884D8C7-EAF9-4260-B6D2-1B0692879ACE}" type="presParOf" srcId="{DC184E3C-DDC9-44D8-B578-2D173F75C0A5}" destId="{D1FA294D-7E8F-449D-8799-DB9B16DC2CC1}" srcOrd="11" destOrd="0" presId="urn:microsoft.com/office/officeart/2005/8/layout/radial1"/>
    <dgm:cxn modelId="{9D8996B4-6F6B-4C32-BB6F-576740F5477B}" type="presParOf" srcId="{D1FA294D-7E8F-449D-8799-DB9B16DC2CC1}" destId="{28C1E9AA-5687-40F8-9F14-94DF18C6AB26}" srcOrd="0" destOrd="0" presId="urn:microsoft.com/office/officeart/2005/8/layout/radial1"/>
    <dgm:cxn modelId="{ED02A4C7-33FA-430F-8C81-ECF97F901D6B}" type="presParOf" srcId="{DC184E3C-DDC9-44D8-B578-2D173F75C0A5}" destId="{9273D737-05D0-4E5A-A60E-108C079135B7}"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54DC7-73CC-422F-80F1-F81DE482CC1C}" type="doc">
      <dgm:prSet loTypeId="urn:microsoft.com/office/officeart/2005/8/layout/venn3" loCatId="relationship" qsTypeId="urn:microsoft.com/office/officeart/2005/8/quickstyle/simple3" qsCatId="simple" csTypeId="urn:microsoft.com/office/officeart/2005/8/colors/colorful1" csCatId="colorful" phldr="1"/>
      <dgm:spPr/>
      <dgm:t>
        <a:bodyPr/>
        <a:lstStyle/>
        <a:p>
          <a:endParaRPr lang="en-US"/>
        </a:p>
      </dgm:t>
    </dgm:pt>
    <dgm:pt modelId="{86673A5B-0375-438E-AA19-875D0D4CDD60}">
      <dgm:prSet phldrT="[Text]"/>
      <dgm:spPr/>
      <dgm:t>
        <a:bodyPr/>
        <a:lstStyle/>
        <a:p>
          <a:r>
            <a:rPr lang="en-US" dirty="0" smtClean="0">
              <a:latin typeface="Cambria Math" panose="02040503050406030204" pitchFamily="18" charset="0"/>
              <a:ea typeface="Cambria Math" panose="02040503050406030204" pitchFamily="18" charset="0"/>
            </a:rPr>
            <a:t>Remove catheter within two hours of MD order for discontinuation. </a:t>
          </a:r>
          <a:endParaRPr lang="en-US" dirty="0">
            <a:latin typeface="Cambria Math" panose="02040503050406030204" pitchFamily="18" charset="0"/>
            <a:ea typeface="Cambria Math" panose="02040503050406030204" pitchFamily="18" charset="0"/>
          </a:endParaRPr>
        </a:p>
      </dgm:t>
    </dgm:pt>
    <dgm:pt modelId="{9EDB641A-F837-4410-A96B-2C1B7E64B71E}" type="parTrans" cxnId="{0CBB9236-9608-4C91-9EF4-C450B400C1B7}">
      <dgm:prSet/>
      <dgm:spPr/>
      <dgm:t>
        <a:bodyPr/>
        <a:lstStyle/>
        <a:p>
          <a:endParaRPr lang="en-US"/>
        </a:p>
      </dgm:t>
    </dgm:pt>
    <dgm:pt modelId="{6C4016BB-9FD9-471C-88B7-2488B8DD5760}" type="sibTrans" cxnId="{0CBB9236-9608-4C91-9EF4-C450B400C1B7}">
      <dgm:prSet/>
      <dgm:spPr/>
      <dgm:t>
        <a:bodyPr/>
        <a:lstStyle/>
        <a:p>
          <a:endParaRPr lang="en-US"/>
        </a:p>
      </dgm:t>
    </dgm:pt>
    <dgm:pt modelId="{FCF52FFA-3A53-43D9-8323-8B627CC0913B}">
      <dgm:prSet phldrT="[Text]"/>
      <dgm:spPr/>
      <dgm:t>
        <a:bodyPr/>
        <a:lstStyle/>
        <a:p>
          <a:r>
            <a:rPr lang="en-US" dirty="0" smtClean="0">
              <a:latin typeface="Cambria Math" panose="02040503050406030204" pitchFamily="18" charset="0"/>
              <a:ea typeface="Cambria Math" panose="02040503050406030204" pitchFamily="18" charset="0"/>
            </a:rPr>
            <a:t>Label collection bag with date of insertion.</a:t>
          </a:r>
          <a:endParaRPr lang="en-US" dirty="0">
            <a:latin typeface="Cambria Math" panose="02040503050406030204" pitchFamily="18" charset="0"/>
            <a:ea typeface="Cambria Math" panose="02040503050406030204" pitchFamily="18" charset="0"/>
          </a:endParaRPr>
        </a:p>
      </dgm:t>
    </dgm:pt>
    <dgm:pt modelId="{33CE3A55-BBA4-4CA2-9B6D-5A0C91565FE8}" type="parTrans" cxnId="{134C1570-B10D-4B99-AB35-D035897DE3B0}">
      <dgm:prSet/>
      <dgm:spPr/>
      <dgm:t>
        <a:bodyPr/>
        <a:lstStyle/>
        <a:p>
          <a:endParaRPr lang="en-US"/>
        </a:p>
      </dgm:t>
    </dgm:pt>
    <dgm:pt modelId="{8E48ACD3-4246-4B99-8117-5BCF0AFB264F}" type="sibTrans" cxnId="{134C1570-B10D-4B99-AB35-D035897DE3B0}">
      <dgm:prSet/>
      <dgm:spPr/>
      <dgm:t>
        <a:bodyPr/>
        <a:lstStyle/>
        <a:p>
          <a:endParaRPr lang="en-US"/>
        </a:p>
      </dgm:t>
    </dgm:pt>
    <dgm:pt modelId="{344A9781-6BC6-42D0-932A-BF33FE23EED6}">
      <dgm:prSet phldrT="[Text]"/>
      <dgm:spPr/>
      <dgm:t>
        <a:bodyPr/>
        <a:lstStyle/>
        <a:p>
          <a:r>
            <a:rPr lang="en-US" dirty="0" smtClean="0">
              <a:latin typeface="Cambria Math" panose="02040503050406030204" pitchFamily="18" charset="0"/>
              <a:ea typeface="Cambria Math" panose="02040503050406030204" pitchFamily="18" charset="0"/>
            </a:rPr>
            <a:t>Place alcohol-based cap on collection port</a:t>
          </a:r>
          <a:r>
            <a:rPr lang="en-US" dirty="0" smtClean="0"/>
            <a:t>.</a:t>
          </a: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dgm:t>
    </dgm:pt>
    <dgm:pt modelId="{44440322-3F81-464E-B2BB-5AD0E2C0B896}" type="parTrans" cxnId="{7590B67E-174F-4705-B89A-5F7C5B800F2A}">
      <dgm:prSet/>
      <dgm:spPr/>
      <dgm:t>
        <a:bodyPr/>
        <a:lstStyle/>
        <a:p>
          <a:endParaRPr lang="en-US"/>
        </a:p>
      </dgm:t>
    </dgm:pt>
    <dgm:pt modelId="{01ECE276-4EB2-42C4-BFCF-723A76C718FD}" type="sibTrans" cxnId="{7590B67E-174F-4705-B89A-5F7C5B800F2A}">
      <dgm:prSet/>
      <dgm:spPr/>
      <dgm:t>
        <a:bodyPr/>
        <a:lstStyle/>
        <a:p>
          <a:endParaRPr lang="en-US"/>
        </a:p>
      </dgm:t>
    </dgm:pt>
    <dgm:pt modelId="{D041EDF3-3352-417E-B5F1-C8DF1CEDA071}">
      <dgm:prSet phldrT="[Text]"/>
      <dgm:spPr/>
      <dgm:t>
        <a:bodyPr/>
        <a:lstStyle/>
        <a:p>
          <a:r>
            <a:rPr lang="en-US" dirty="0" smtClean="0">
              <a:latin typeface="Cambria Math" panose="02040503050406030204" pitchFamily="18" charset="0"/>
              <a:ea typeface="Cambria Math" panose="02040503050406030204" pitchFamily="18" charset="0"/>
            </a:rPr>
            <a:t>Ensure securement device is in place to prevent micro-friction within urethra. </a:t>
          </a:r>
          <a:endParaRPr lang="en-US" dirty="0">
            <a:latin typeface="Cambria Math" panose="02040503050406030204" pitchFamily="18" charset="0"/>
            <a:ea typeface="Cambria Math" panose="02040503050406030204" pitchFamily="18" charset="0"/>
          </a:endParaRPr>
        </a:p>
      </dgm:t>
    </dgm:pt>
    <dgm:pt modelId="{F5FFD084-6FAA-4913-92F8-C3D5E4842DD1}" type="parTrans" cxnId="{F8FCFEA6-8A8B-4272-87CF-C07074E11BC4}">
      <dgm:prSet/>
      <dgm:spPr/>
      <dgm:t>
        <a:bodyPr/>
        <a:lstStyle/>
        <a:p>
          <a:endParaRPr lang="en-US"/>
        </a:p>
      </dgm:t>
    </dgm:pt>
    <dgm:pt modelId="{1E63D5BA-4314-47AF-A5C9-4DC7416C8D43}" type="sibTrans" cxnId="{F8FCFEA6-8A8B-4272-87CF-C07074E11BC4}">
      <dgm:prSet/>
      <dgm:spPr/>
      <dgm:t>
        <a:bodyPr/>
        <a:lstStyle/>
        <a:p>
          <a:endParaRPr lang="en-US"/>
        </a:p>
      </dgm:t>
    </dgm:pt>
    <dgm:pt modelId="{5635BBF9-2942-4FA6-8C42-A85C829317A4}">
      <dgm:prSet phldrT="[Text]"/>
      <dgm:spPr/>
      <dgm:t>
        <a:bodyPr/>
        <a:lstStyle/>
        <a:p>
          <a:r>
            <a:rPr lang="en-US" dirty="0" smtClean="0">
              <a:latin typeface="Cambria Math" panose="02040503050406030204" pitchFamily="18" charset="0"/>
              <a:ea typeface="Cambria Math" panose="02040503050406030204" pitchFamily="18" charset="0"/>
            </a:rPr>
            <a:t>Prevent obstruction of urine within drainage system such as kinks in tubing.</a:t>
          </a:r>
          <a:endParaRPr lang="en-US" dirty="0">
            <a:latin typeface="Cambria Math" panose="02040503050406030204" pitchFamily="18" charset="0"/>
            <a:ea typeface="Cambria Math" panose="02040503050406030204" pitchFamily="18" charset="0"/>
          </a:endParaRPr>
        </a:p>
      </dgm:t>
    </dgm:pt>
    <dgm:pt modelId="{E7E4990D-B863-41D4-8CAC-330AE8955DFB}" type="parTrans" cxnId="{0EE45380-E4E7-493F-AB6E-B619DCDEF80A}">
      <dgm:prSet/>
      <dgm:spPr/>
      <dgm:t>
        <a:bodyPr/>
        <a:lstStyle/>
        <a:p>
          <a:endParaRPr lang="en-US"/>
        </a:p>
      </dgm:t>
    </dgm:pt>
    <dgm:pt modelId="{4B3B598D-FC2D-4410-97B6-C3AC004F959A}" type="sibTrans" cxnId="{0EE45380-E4E7-493F-AB6E-B619DCDEF80A}">
      <dgm:prSet/>
      <dgm:spPr/>
      <dgm:t>
        <a:bodyPr/>
        <a:lstStyle/>
        <a:p>
          <a:endParaRPr lang="en-US"/>
        </a:p>
      </dgm:t>
    </dgm:pt>
    <dgm:pt modelId="{62B804C8-2192-456C-B201-1512905310C3}">
      <dgm:prSet phldrT="[Text]"/>
      <dgm:spPr/>
      <dgm:t>
        <a:bodyPr/>
        <a:lstStyle/>
        <a:p>
          <a:r>
            <a:rPr lang="en-US" dirty="0" smtClean="0">
              <a:latin typeface="Cambria Math" panose="02040503050406030204" pitchFamily="18" charset="0"/>
              <a:ea typeface="Cambria Math" panose="02040503050406030204" pitchFamily="18" charset="0"/>
            </a:rPr>
            <a:t>Maintain collection bag less than two-thirds full to prevent excess harboring of bacteria.</a:t>
          </a:r>
          <a:endParaRPr lang="en-US" dirty="0"/>
        </a:p>
      </dgm:t>
    </dgm:pt>
    <dgm:pt modelId="{734B11B9-2285-41E9-AEEE-51D4E737E12C}" type="parTrans" cxnId="{783674D4-BC5D-4543-B8BC-D374F6FBCBBA}">
      <dgm:prSet/>
      <dgm:spPr/>
      <dgm:t>
        <a:bodyPr/>
        <a:lstStyle/>
        <a:p>
          <a:endParaRPr lang="en-US"/>
        </a:p>
      </dgm:t>
    </dgm:pt>
    <dgm:pt modelId="{368E18AA-A44E-456E-B66F-EE53EADD43ED}" type="sibTrans" cxnId="{783674D4-BC5D-4543-B8BC-D374F6FBCBBA}">
      <dgm:prSet/>
      <dgm:spPr/>
      <dgm:t>
        <a:bodyPr/>
        <a:lstStyle/>
        <a:p>
          <a:endParaRPr lang="en-US"/>
        </a:p>
      </dgm:t>
    </dgm:pt>
    <dgm:pt modelId="{31F6A736-7F52-464E-B320-23BECF51750D}">
      <dgm:prSet phldrT="[Text]"/>
      <dgm:spPr/>
      <dgm:t>
        <a:bodyPr/>
        <a:lstStyle/>
        <a:p>
          <a:r>
            <a:rPr lang="en-US" dirty="0" smtClean="0">
              <a:latin typeface="Cambria Math" panose="02040503050406030204" pitchFamily="18" charset="0"/>
              <a:ea typeface="Cambria Math" panose="02040503050406030204" pitchFamily="18" charset="0"/>
            </a:rPr>
            <a:t>Keep collection back bellow level of bladder to prevent back-flow of urine.</a:t>
          </a:r>
          <a:endParaRPr lang="en-US" dirty="0">
            <a:latin typeface="Cambria Math" panose="02040503050406030204" pitchFamily="18" charset="0"/>
            <a:ea typeface="Cambria Math" panose="02040503050406030204" pitchFamily="18" charset="0"/>
          </a:endParaRPr>
        </a:p>
      </dgm:t>
    </dgm:pt>
    <dgm:pt modelId="{CDDC15BD-2929-41A7-81C7-0BC935B4823E}" type="parTrans" cxnId="{63E2A1AF-CA75-468F-9059-6164BE175F43}">
      <dgm:prSet/>
      <dgm:spPr/>
      <dgm:t>
        <a:bodyPr/>
        <a:lstStyle/>
        <a:p>
          <a:endParaRPr lang="en-US"/>
        </a:p>
      </dgm:t>
    </dgm:pt>
    <dgm:pt modelId="{2A560F80-066F-45DB-AA8A-6F8CF8D5CADA}" type="sibTrans" cxnId="{63E2A1AF-CA75-468F-9059-6164BE175F43}">
      <dgm:prSet/>
      <dgm:spPr/>
      <dgm:t>
        <a:bodyPr/>
        <a:lstStyle/>
        <a:p>
          <a:endParaRPr lang="en-US"/>
        </a:p>
      </dgm:t>
    </dgm:pt>
    <dgm:pt modelId="{A749DA84-C555-4110-978F-323BCF43D9AD}">
      <dgm:prSet phldrT="[Text]"/>
      <dgm:spPr/>
      <dgm:t>
        <a:bodyPr/>
        <a:lstStyle/>
        <a:p>
          <a:r>
            <a:rPr lang="en-US" dirty="0" smtClean="0">
              <a:latin typeface="Cambria Math" panose="02040503050406030204" pitchFamily="18" charset="0"/>
              <a:ea typeface="Cambria Math" panose="02040503050406030204" pitchFamily="18" charset="0"/>
            </a:rPr>
            <a:t>Perform catheter care with soap and water every twelve hours and as needed. </a:t>
          </a:r>
          <a:endParaRPr lang="en-US" dirty="0">
            <a:latin typeface="Cambria Math" panose="02040503050406030204" pitchFamily="18" charset="0"/>
            <a:ea typeface="Cambria Math" panose="02040503050406030204" pitchFamily="18" charset="0"/>
          </a:endParaRPr>
        </a:p>
      </dgm:t>
    </dgm:pt>
    <dgm:pt modelId="{9F05F815-7D3F-43E1-A7A7-6E35F7F4D6AF}" type="sibTrans" cxnId="{EEBB65EC-69B9-4B42-9A91-939A3425AFBE}">
      <dgm:prSet/>
      <dgm:spPr/>
      <dgm:t>
        <a:bodyPr/>
        <a:lstStyle/>
        <a:p>
          <a:endParaRPr lang="en-US"/>
        </a:p>
      </dgm:t>
    </dgm:pt>
    <dgm:pt modelId="{88E9C370-01D9-4DA5-B1CA-186AEFD24577}" type="parTrans" cxnId="{EEBB65EC-69B9-4B42-9A91-939A3425AFBE}">
      <dgm:prSet/>
      <dgm:spPr/>
      <dgm:t>
        <a:bodyPr/>
        <a:lstStyle/>
        <a:p>
          <a:endParaRPr lang="en-US"/>
        </a:p>
      </dgm:t>
    </dgm:pt>
    <dgm:pt modelId="{38959EB4-D65C-45D3-8C42-BAE9C3056812}">
      <dgm:prSet phldrT="[Text]"/>
      <dgm:spPr/>
      <dgm:t>
        <a:bodyPr/>
        <a:lstStyle/>
        <a:p>
          <a:r>
            <a:rPr lang="en-US" dirty="0" smtClean="0">
              <a:latin typeface="Cambria Math" panose="02040503050406030204" pitchFamily="18" charset="0"/>
              <a:ea typeface="Cambria Math" panose="02040503050406030204" pitchFamily="18" charset="0"/>
            </a:rPr>
            <a:t>Prevent entire collection unit from coming into contact with the floor. </a:t>
          </a:r>
          <a:endParaRPr lang="en-US" dirty="0">
            <a:latin typeface="Cambria Math" panose="02040503050406030204" pitchFamily="18" charset="0"/>
            <a:ea typeface="Cambria Math" panose="02040503050406030204" pitchFamily="18" charset="0"/>
          </a:endParaRPr>
        </a:p>
      </dgm:t>
    </dgm:pt>
    <dgm:pt modelId="{4E35E5C1-163F-4FEA-8B9E-53B0A5D50571}" type="parTrans" cxnId="{4C2A6587-A940-407B-9973-C42D58F0FAD0}">
      <dgm:prSet/>
      <dgm:spPr/>
      <dgm:t>
        <a:bodyPr/>
        <a:lstStyle/>
        <a:p>
          <a:endParaRPr lang="en-US"/>
        </a:p>
      </dgm:t>
    </dgm:pt>
    <dgm:pt modelId="{D0170183-C10C-4822-8F45-7AED3C4821EF}" type="sibTrans" cxnId="{4C2A6587-A940-407B-9973-C42D58F0FAD0}">
      <dgm:prSet/>
      <dgm:spPr/>
      <dgm:t>
        <a:bodyPr/>
        <a:lstStyle/>
        <a:p>
          <a:endParaRPr lang="en-US"/>
        </a:p>
      </dgm:t>
    </dgm:pt>
    <dgm:pt modelId="{0F4C3155-CECF-4360-AE91-B1489765E4CA}" type="pres">
      <dgm:prSet presAssocID="{8FC54DC7-73CC-422F-80F1-F81DE482CC1C}" presName="Name0" presStyleCnt="0">
        <dgm:presLayoutVars>
          <dgm:dir/>
          <dgm:resizeHandles val="exact"/>
        </dgm:presLayoutVars>
      </dgm:prSet>
      <dgm:spPr/>
      <dgm:t>
        <a:bodyPr/>
        <a:lstStyle/>
        <a:p>
          <a:endParaRPr lang="en-US"/>
        </a:p>
      </dgm:t>
    </dgm:pt>
    <dgm:pt modelId="{AF8ACC62-BC02-4AE7-9EA6-FE8677473F73}" type="pres">
      <dgm:prSet presAssocID="{86673A5B-0375-438E-AA19-875D0D4CDD60}" presName="Name5" presStyleLbl="vennNode1" presStyleIdx="0" presStyleCnt="9">
        <dgm:presLayoutVars>
          <dgm:bulletEnabled val="1"/>
        </dgm:presLayoutVars>
      </dgm:prSet>
      <dgm:spPr/>
      <dgm:t>
        <a:bodyPr/>
        <a:lstStyle/>
        <a:p>
          <a:endParaRPr lang="en-US"/>
        </a:p>
      </dgm:t>
    </dgm:pt>
    <dgm:pt modelId="{51557519-6C9E-4C1D-AE68-B8D757C50865}" type="pres">
      <dgm:prSet presAssocID="{6C4016BB-9FD9-471C-88B7-2488B8DD5760}" presName="space" presStyleCnt="0"/>
      <dgm:spPr/>
      <dgm:t>
        <a:bodyPr/>
        <a:lstStyle/>
        <a:p>
          <a:endParaRPr lang="en-US"/>
        </a:p>
      </dgm:t>
    </dgm:pt>
    <dgm:pt modelId="{C8D2620A-6F65-4C26-A798-90C64D8DCAC8}" type="pres">
      <dgm:prSet presAssocID="{A749DA84-C555-4110-978F-323BCF43D9AD}" presName="Name5" presStyleLbl="vennNode1" presStyleIdx="1" presStyleCnt="9">
        <dgm:presLayoutVars>
          <dgm:bulletEnabled val="1"/>
        </dgm:presLayoutVars>
      </dgm:prSet>
      <dgm:spPr/>
      <dgm:t>
        <a:bodyPr/>
        <a:lstStyle/>
        <a:p>
          <a:endParaRPr lang="en-US"/>
        </a:p>
      </dgm:t>
    </dgm:pt>
    <dgm:pt modelId="{3A65B359-E657-4CD6-A864-699188033285}" type="pres">
      <dgm:prSet presAssocID="{9F05F815-7D3F-43E1-A7A7-6E35F7F4D6AF}" presName="space" presStyleCnt="0"/>
      <dgm:spPr/>
      <dgm:t>
        <a:bodyPr/>
        <a:lstStyle/>
        <a:p>
          <a:endParaRPr lang="en-US"/>
        </a:p>
      </dgm:t>
    </dgm:pt>
    <dgm:pt modelId="{D691ADCA-BE1C-48E3-A537-95A8096883AE}" type="pres">
      <dgm:prSet presAssocID="{FCF52FFA-3A53-43D9-8323-8B627CC0913B}" presName="Name5" presStyleLbl="vennNode1" presStyleIdx="2" presStyleCnt="9">
        <dgm:presLayoutVars>
          <dgm:bulletEnabled val="1"/>
        </dgm:presLayoutVars>
      </dgm:prSet>
      <dgm:spPr/>
      <dgm:t>
        <a:bodyPr/>
        <a:lstStyle/>
        <a:p>
          <a:endParaRPr lang="en-US"/>
        </a:p>
      </dgm:t>
    </dgm:pt>
    <dgm:pt modelId="{EB874A4C-7E3C-437E-9DB4-4743C11FA8E5}" type="pres">
      <dgm:prSet presAssocID="{8E48ACD3-4246-4B99-8117-5BCF0AFB264F}" presName="space" presStyleCnt="0"/>
      <dgm:spPr/>
      <dgm:t>
        <a:bodyPr/>
        <a:lstStyle/>
        <a:p>
          <a:endParaRPr lang="en-US"/>
        </a:p>
      </dgm:t>
    </dgm:pt>
    <dgm:pt modelId="{35418BDF-2D5F-47E8-8609-C9581659FBCA}" type="pres">
      <dgm:prSet presAssocID="{344A9781-6BC6-42D0-932A-BF33FE23EED6}" presName="Name5" presStyleLbl="vennNode1" presStyleIdx="3" presStyleCnt="9">
        <dgm:presLayoutVars>
          <dgm:bulletEnabled val="1"/>
        </dgm:presLayoutVars>
      </dgm:prSet>
      <dgm:spPr/>
      <dgm:t>
        <a:bodyPr/>
        <a:lstStyle/>
        <a:p>
          <a:endParaRPr lang="en-US"/>
        </a:p>
      </dgm:t>
    </dgm:pt>
    <dgm:pt modelId="{D0CBEBD1-036F-465B-8F05-422B55FECCA9}" type="pres">
      <dgm:prSet presAssocID="{01ECE276-4EB2-42C4-BFCF-723A76C718FD}" presName="space" presStyleCnt="0"/>
      <dgm:spPr/>
      <dgm:t>
        <a:bodyPr/>
        <a:lstStyle/>
        <a:p>
          <a:endParaRPr lang="en-US"/>
        </a:p>
      </dgm:t>
    </dgm:pt>
    <dgm:pt modelId="{C4272FEE-041B-444B-A4AB-6561F3F84A68}" type="pres">
      <dgm:prSet presAssocID="{D041EDF3-3352-417E-B5F1-C8DF1CEDA071}" presName="Name5" presStyleLbl="vennNode1" presStyleIdx="4" presStyleCnt="9">
        <dgm:presLayoutVars>
          <dgm:bulletEnabled val="1"/>
        </dgm:presLayoutVars>
      </dgm:prSet>
      <dgm:spPr/>
      <dgm:t>
        <a:bodyPr/>
        <a:lstStyle/>
        <a:p>
          <a:endParaRPr lang="en-US"/>
        </a:p>
      </dgm:t>
    </dgm:pt>
    <dgm:pt modelId="{72FC89B7-FF53-487D-9331-9FC4C2FE64CA}" type="pres">
      <dgm:prSet presAssocID="{1E63D5BA-4314-47AF-A5C9-4DC7416C8D43}" presName="space" presStyleCnt="0"/>
      <dgm:spPr/>
      <dgm:t>
        <a:bodyPr/>
        <a:lstStyle/>
        <a:p>
          <a:endParaRPr lang="en-US"/>
        </a:p>
      </dgm:t>
    </dgm:pt>
    <dgm:pt modelId="{5D828CF7-9D7F-4D68-9918-0836E53917D0}" type="pres">
      <dgm:prSet presAssocID="{5635BBF9-2942-4FA6-8C42-A85C829317A4}" presName="Name5" presStyleLbl="vennNode1" presStyleIdx="5" presStyleCnt="9">
        <dgm:presLayoutVars>
          <dgm:bulletEnabled val="1"/>
        </dgm:presLayoutVars>
      </dgm:prSet>
      <dgm:spPr/>
      <dgm:t>
        <a:bodyPr/>
        <a:lstStyle/>
        <a:p>
          <a:endParaRPr lang="en-US"/>
        </a:p>
      </dgm:t>
    </dgm:pt>
    <dgm:pt modelId="{4ED50D51-04EC-4494-809B-EEDFCB62C3D9}" type="pres">
      <dgm:prSet presAssocID="{4B3B598D-FC2D-4410-97B6-C3AC004F959A}" presName="space" presStyleCnt="0"/>
      <dgm:spPr/>
      <dgm:t>
        <a:bodyPr/>
        <a:lstStyle/>
        <a:p>
          <a:endParaRPr lang="en-US"/>
        </a:p>
      </dgm:t>
    </dgm:pt>
    <dgm:pt modelId="{940A57A8-51B1-4109-98BF-E54EC4E3F474}" type="pres">
      <dgm:prSet presAssocID="{62B804C8-2192-456C-B201-1512905310C3}" presName="Name5" presStyleLbl="vennNode1" presStyleIdx="6" presStyleCnt="9">
        <dgm:presLayoutVars>
          <dgm:bulletEnabled val="1"/>
        </dgm:presLayoutVars>
      </dgm:prSet>
      <dgm:spPr/>
      <dgm:t>
        <a:bodyPr/>
        <a:lstStyle/>
        <a:p>
          <a:endParaRPr lang="en-US"/>
        </a:p>
      </dgm:t>
    </dgm:pt>
    <dgm:pt modelId="{C947BB8C-9CC3-4206-98D1-C0E9B5B6F08D}" type="pres">
      <dgm:prSet presAssocID="{368E18AA-A44E-456E-B66F-EE53EADD43ED}" presName="space" presStyleCnt="0"/>
      <dgm:spPr/>
      <dgm:t>
        <a:bodyPr/>
        <a:lstStyle/>
        <a:p>
          <a:endParaRPr lang="en-US"/>
        </a:p>
      </dgm:t>
    </dgm:pt>
    <dgm:pt modelId="{86E7BD78-42D1-4A87-A27F-5AB0A925E059}" type="pres">
      <dgm:prSet presAssocID="{31F6A736-7F52-464E-B320-23BECF51750D}" presName="Name5" presStyleLbl="vennNode1" presStyleIdx="7" presStyleCnt="9" custLinFactNeighborX="1613" custLinFactNeighborY="499">
        <dgm:presLayoutVars>
          <dgm:bulletEnabled val="1"/>
        </dgm:presLayoutVars>
      </dgm:prSet>
      <dgm:spPr/>
      <dgm:t>
        <a:bodyPr/>
        <a:lstStyle/>
        <a:p>
          <a:endParaRPr lang="en-US"/>
        </a:p>
      </dgm:t>
    </dgm:pt>
    <dgm:pt modelId="{DDC5B3E4-B46E-48E3-94C1-21C78CBDCE85}" type="pres">
      <dgm:prSet presAssocID="{2A560F80-066F-45DB-AA8A-6F8CF8D5CADA}" presName="space" presStyleCnt="0"/>
      <dgm:spPr/>
      <dgm:t>
        <a:bodyPr/>
        <a:lstStyle/>
        <a:p>
          <a:endParaRPr lang="en-US"/>
        </a:p>
      </dgm:t>
    </dgm:pt>
    <dgm:pt modelId="{4537EDF8-B118-407D-91FA-7D7B7E6B9457}" type="pres">
      <dgm:prSet presAssocID="{38959EB4-D65C-45D3-8C42-BAE9C3056812}" presName="Name5" presStyleLbl="vennNode1" presStyleIdx="8" presStyleCnt="9" custLinFactNeighborX="1613" custLinFactNeighborY="499">
        <dgm:presLayoutVars>
          <dgm:bulletEnabled val="1"/>
        </dgm:presLayoutVars>
      </dgm:prSet>
      <dgm:spPr/>
      <dgm:t>
        <a:bodyPr/>
        <a:lstStyle/>
        <a:p>
          <a:endParaRPr lang="en-US"/>
        </a:p>
      </dgm:t>
    </dgm:pt>
  </dgm:ptLst>
  <dgm:cxnLst>
    <dgm:cxn modelId="{3E11BB4A-8969-4213-97E5-E06AA623B039}" type="presOf" srcId="{5635BBF9-2942-4FA6-8C42-A85C829317A4}" destId="{5D828CF7-9D7F-4D68-9918-0836E53917D0}" srcOrd="0" destOrd="0" presId="urn:microsoft.com/office/officeart/2005/8/layout/venn3"/>
    <dgm:cxn modelId="{7590B67E-174F-4705-B89A-5F7C5B800F2A}" srcId="{8FC54DC7-73CC-422F-80F1-F81DE482CC1C}" destId="{344A9781-6BC6-42D0-932A-BF33FE23EED6}" srcOrd="3" destOrd="0" parTransId="{44440322-3F81-464E-B2BB-5AD0E2C0B896}" sibTransId="{01ECE276-4EB2-42C4-BFCF-723A76C718FD}"/>
    <dgm:cxn modelId="{134C1570-B10D-4B99-AB35-D035897DE3B0}" srcId="{8FC54DC7-73CC-422F-80F1-F81DE482CC1C}" destId="{FCF52FFA-3A53-43D9-8323-8B627CC0913B}" srcOrd="2" destOrd="0" parTransId="{33CE3A55-BBA4-4CA2-9B6D-5A0C91565FE8}" sibTransId="{8E48ACD3-4246-4B99-8117-5BCF0AFB264F}"/>
    <dgm:cxn modelId="{63E2A1AF-CA75-468F-9059-6164BE175F43}" srcId="{8FC54DC7-73CC-422F-80F1-F81DE482CC1C}" destId="{31F6A736-7F52-464E-B320-23BECF51750D}" srcOrd="7" destOrd="0" parTransId="{CDDC15BD-2929-41A7-81C7-0BC935B4823E}" sibTransId="{2A560F80-066F-45DB-AA8A-6F8CF8D5CADA}"/>
    <dgm:cxn modelId="{C6CB8086-1030-4E16-95D0-4901061362DC}" type="presOf" srcId="{31F6A736-7F52-464E-B320-23BECF51750D}" destId="{86E7BD78-42D1-4A87-A27F-5AB0A925E059}" srcOrd="0" destOrd="0" presId="urn:microsoft.com/office/officeart/2005/8/layout/venn3"/>
    <dgm:cxn modelId="{4C2A6587-A940-407B-9973-C42D58F0FAD0}" srcId="{8FC54DC7-73CC-422F-80F1-F81DE482CC1C}" destId="{38959EB4-D65C-45D3-8C42-BAE9C3056812}" srcOrd="8" destOrd="0" parTransId="{4E35E5C1-163F-4FEA-8B9E-53B0A5D50571}" sibTransId="{D0170183-C10C-4822-8F45-7AED3C4821EF}"/>
    <dgm:cxn modelId="{5E06AB86-FF93-4385-AADA-B03DCE517FAD}" type="presOf" srcId="{D041EDF3-3352-417E-B5F1-C8DF1CEDA071}" destId="{C4272FEE-041B-444B-A4AB-6561F3F84A68}" srcOrd="0" destOrd="0" presId="urn:microsoft.com/office/officeart/2005/8/layout/venn3"/>
    <dgm:cxn modelId="{783674D4-BC5D-4543-B8BC-D374F6FBCBBA}" srcId="{8FC54DC7-73CC-422F-80F1-F81DE482CC1C}" destId="{62B804C8-2192-456C-B201-1512905310C3}" srcOrd="6" destOrd="0" parTransId="{734B11B9-2285-41E9-AEEE-51D4E737E12C}" sibTransId="{368E18AA-A44E-456E-B66F-EE53EADD43ED}"/>
    <dgm:cxn modelId="{581A9282-F60D-4D9D-AE62-F9D879A3C063}" type="presOf" srcId="{344A9781-6BC6-42D0-932A-BF33FE23EED6}" destId="{35418BDF-2D5F-47E8-8609-C9581659FBCA}" srcOrd="0" destOrd="0" presId="urn:microsoft.com/office/officeart/2005/8/layout/venn3"/>
    <dgm:cxn modelId="{F8FCFEA6-8A8B-4272-87CF-C07074E11BC4}" srcId="{8FC54DC7-73CC-422F-80F1-F81DE482CC1C}" destId="{D041EDF3-3352-417E-B5F1-C8DF1CEDA071}" srcOrd="4" destOrd="0" parTransId="{F5FFD084-6FAA-4913-92F8-C3D5E4842DD1}" sibTransId="{1E63D5BA-4314-47AF-A5C9-4DC7416C8D43}"/>
    <dgm:cxn modelId="{A3734333-2C78-4ACE-994C-D6953750EF9E}" type="presOf" srcId="{A749DA84-C555-4110-978F-323BCF43D9AD}" destId="{C8D2620A-6F65-4C26-A798-90C64D8DCAC8}" srcOrd="0" destOrd="0" presId="urn:microsoft.com/office/officeart/2005/8/layout/venn3"/>
    <dgm:cxn modelId="{B40B72BC-E1B6-4907-8AB9-B1197A19DB02}" type="presOf" srcId="{8FC54DC7-73CC-422F-80F1-F81DE482CC1C}" destId="{0F4C3155-CECF-4360-AE91-B1489765E4CA}" srcOrd="0" destOrd="0" presId="urn:microsoft.com/office/officeart/2005/8/layout/venn3"/>
    <dgm:cxn modelId="{CCDABB2A-131C-44AF-8990-A0CF015AF6BE}" type="presOf" srcId="{38959EB4-D65C-45D3-8C42-BAE9C3056812}" destId="{4537EDF8-B118-407D-91FA-7D7B7E6B9457}" srcOrd="0" destOrd="0" presId="urn:microsoft.com/office/officeart/2005/8/layout/venn3"/>
    <dgm:cxn modelId="{0CBB9236-9608-4C91-9EF4-C450B400C1B7}" srcId="{8FC54DC7-73CC-422F-80F1-F81DE482CC1C}" destId="{86673A5B-0375-438E-AA19-875D0D4CDD60}" srcOrd="0" destOrd="0" parTransId="{9EDB641A-F837-4410-A96B-2C1B7E64B71E}" sibTransId="{6C4016BB-9FD9-471C-88B7-2488B8DD5760}"/>
    <dgm:cxn modelId="{7746D285-A9A7-4EA4-BE7F-C8438E108963}" type="presOf" srcId="{FCF52FFA-3A53-43D9-8323-8B627CC0913B}" destId="{D691ADCA-BE1C-48E3-A537-95A8096883AE}" srcOrd="0" destOrd="0" presId="urn:microsoft.com/office/officeart/2005/8/layout/venn3"/>
    <dgm:cxn modelId="{0EE45380-E4E7-493F-AB6E-B619DCDEF80A}" srcId="{8FC54DC7-73CC-422F-80F1-F81DE482CC1C}" destId="{5635BBF9-2942-4FA6-8C42-A85C829317A4}" srcOrd="5" destOrd="0" parTransId="{E7E4990D-B863-41D4-8CAC-330AE8955DFB}" sibTransId="{4B3B598D-FC2D-4410-97B6-C3AC004F959A}"/>
    <dgm:cxn modelId="{EEBB65EC-69B9-4B42-9A91-939A3425AFBE}" srcId="{8FC54DC7-73CC-422F-80F1-F81DE482CC1C}" destId="{A749DA84-C555-4110-978F-323BCF43D9AD}" srcOrd="1" destOrd="0" parTransId="{88E9C370-01D9-4DA5-B1CA-186AEFD24577}" sibTransId="{9F05F815-7D3F-43E1-A7A7-6E35F7F4D6AF}"/>
    <dgm:cxn modelId="{CFCF21CB-D7F2-4830-B292-7AD11F527C45}" type="presOf" srcId="{86673A5B-0375-438E-AA19-875D0D4CDD60}" destId="{AF8ACC62-BC02-4AE7-9EA6-FE8677473F73}" srcOrd="0" destOrd="0" presId="urn:microsoft.com/office/officeart/2005/8/layout/venn3"/>
    <dgm:cxn modelId="{91523B84-CC8D-4B88-9CD2-C7E514567D83}" type="presOf" srcId="{62B804C8-2192-456C-B201-1512905310C3}" destId="{940A57A8-51B1-4109-98BF-E54EC4E3F474}" srcOrd="0" destOrd="0" presId="urn:microsoft.com/office/officeart/2005/8/layout/venn3"/>
    <dgm:cxn modelId="{02057A8B-19AF-44C6-BED0-B2207BDC101B}" type="presParOf" srcId="{0F4C3155-CECF-4360-AE91-B1489765E4CA}" destId="{AF8ACC62-BC02-4AE7-9EA6-FE8677473F73}" srcOrd="0" destOrd="0" presId="urn:microsoft.com/office/officeart/2005/8/layout/venn3"/>
    <dgm:cxn modelId="{9F7DF8EF-A116-4B6C-B33A-88DD81209B09}" type="presParOf" srcId="{0F4C3155-CECF-4360-AE91-B1489765E4CA}" destId="{51557519-6C9E-4C1D-AE68-B8D757C50865}" srcOrd="1" destOrd="0" presId="urn:microsoft.com/office/officeart/2005/8/layout/venn3"/>
    <dgm:cxn modelId="{877E2957-8869-411E-928C-E3B19C949D01}" type="presParOf" srcId="{0F4C3155-CECF-4360-AE91-B1489765E4CA}" destId="{C8D2620A-6F65-4C26-A798-90C64D8DCAC8}" srcOrd="2" destOrd="0" presId="urn:microsoft.com/office/officeart/2005/8/layout/venn3"/>
    <dgm:cxn modelId="{9369E81E-ED5A-471F-BD1D-AA3F2F0F5927}" type="presParOf" srcId="{0F4C3155-CECF-4360-AE91-B1489765E4CA}" destId="{3A65B359-E657-4CD6-A864-699188033285}" srcOrd="3" destOrd="0" presId="urn:microsoft.com/office/officeart/2005/8/layout/venn3"/>
    <dgm:cxn modelId="{5EF7D087-EDB4-49F2-80D6-B3BBDC68B40D}" type="presParOf" srcId="{0F4C3155-CECF-4360-AE91-B1489765E4CA}" destId="{D691ADCA-BE1C-48E3-A537-95A8096883AE}" srcOrd="4" destOrd="0" presId="urn:microsoft.com/office/officeart/2005/8/layout/venn3"/>
    <dgm:cxn modelId="{ECCE3CA2-B883-495D-A814-7CFE49DE68D3}" type="presParOf" srcId="{0F4C3155-CECF-4360-AE91-B1489765E4CA}" destId="{EB874A4C-7E3C-437E-9DB4-4743C11FA8E5}" srcOrd="5" destOrd="0" presId="urn:microsoft.com/office/officeart/2005/8/layout/venn3"/>
    <dgm:cxn modelId="{48A2E81E-B2E0-4562-B3DC-92967339F8FA}" type="presParOf" srcId="{0F4C3155-CECF-4360-AE91-B1489765E4CA}" destId="{35418BDF-2D5F-47E8-8609-C9581659FBCA}" srcOrd="6" destOrd="0" presId="urn:microsoft.com/office/officeart/2005/8/layout/venn3"/>
    <dgm:cxn modelId="{C751B180-18C0-423D-8896-62BFC2CDFF29}" type="presParOf" srcId="{0F4C3155-CECF-4360-AE91-B1489765E4CA}" destId="{D0CBEBD1-036F-465B-8F05-422B55FECCA9}" srcOrd="7" destOrd="0" presId="urn:microsoft.com/office/officeart/2005/8/layout/venn3"/>
    <dgm:cxn modelId="{0DF7A963-AEE3-4AAC-AAEB-61C74F51496F}" type="presParOf" srcId="{0F4C3155-CECF-4360-AE91-B1489765E4CA}" destId="{C4272FEE-041B-444B-A4AB-6561F3F84A68}" srcOrd="8" destOrd="0" presId="urn:microsoft.com/office/officeart/2005/8/layout/venn3"/>
    <dgm:cxn modelId="{75115103-FB88-45BA-9BB7-0FA3FCC7577C}" type="presParOf" srcId="{0F4C3155-CECF-4360-AE91-B1489765E4CA}" destId="{72FC89B7-FF53-487D-9331-9FC4C2FE64CA}" srcOrd="9" destOrd="0" presId="urn:microsoft.com/office/officeart/2005/8/layout/venn3"/>
    <dgm:cxn modelId="{B535BD7E-BF3B-4BBE-A809-D31681736B72}" type="presParOf" srcId="{0F4C3155-CECF-4360-AE91-B1489765E4CA}" destId="{5D828CF7-9D7F-4D68-9918-0836E53917D0}" srcOrd="10" destOrd="0" presId="urn:microsoft.com/office/officeart/2005/8/layout/venn3"/>
    <dgm:cxn modelId="{C18A2BE6-33D1-4CD2-97CB-737696111C98}" type="presParOf" srcId="{0F4C3155-CECF-4360-AE91-B1489765E4CA}" destId="{4ED50D51-04EC-4494-809B-EEDFCB62C3D9}" srcOrd="11" destOrd="0" presId="urn:microsoft.com/office/officeart/2005/8/layout/venn3"/>
    <dgm:cxn modelId="{97F37B95-8DCE-49A7-A4E8-07A88CB94E00}" type="presParOf" srcId="{0F4C3155-CECF-4360-AE91-B1489765E4CA}" destId="{940A57A8-51B1-4109-98BF-E54EC4E3F474}" srcOrd="12" destOrd="0" presId="urn:microsoft.com/office/officeart/2005/8/layout/venn3"/>
    <dgm:cxn modelId="{477F8342-9275-4AFF-9412-C73537E0B3E4}" type="presParOf" srcId="{0F4C3155-CECF-4360-AE91-B1489765E4CA}" destId="{C947BB8C-9CC3-4206-98D1-C0E9B5B6F08D}" srcOrd="13" destOrd="0" presId="urn:microsoft.com/office/officeart/2005/8/layout/venn3"/>
    <dgm:cxn modelId="{9AE592F5-AE3A-48C9-B060-6A576A7D011B}" type="presParOf" srcId="{0F4C3155-CECF-4360-AE91-B1489765E4CA}" destId="{86E7BD78-42D1-4A87-A27F-5AB0A925E059}" srcOrd="14" destOrd="0" presId="urn:microsoft.com/office/officeart/2005/8/layout/venn3"/>
    <dgm:cxn modelId="{AAB2A7EB-6BD0-4742-830A-4A484F8BABCA}" type="presParOf" srcId="{0F4C3155-CECF-4360-AE91-B1489765E4CA}" destId="{DDC5B3E4-B46E-48E3-94C1-21C78CBDCE85}" srcOrd="15" destOrd="0" presId="urn:microsoft.com/office/officeart/2005/8/layout/venn3"/>
    <dgm:cxn modelId="{E71CC76D-8582-409B-BA4D-905013C7536E}" type="presParOf" srcId="{0F4C3155-CECF-4360-AE91-B1489765E4CA}" destId="{4537EDF8-B118-407D-91FA-7D7B7E6B9457}" srcOrd="16" destOrd="0" presId="urn:microsoft.com/office/officeart/2005/8/layout/venn3"/>
  </dgm:cxnLst>
  <dgm:bg>
    <a:noFill/>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54DC7-73CC-422F-80F1-F81DE482CC1C}" type="doc">
      <dgm:prSet loTypeId="urn:microsoft.com/office/officeart/2005/8/layout/venn3" loCatId="relationship" qsTypeId="urn:microsoft.com/office/officeart/2005/8/quickstyle/simple3" qsCatId="simple" csTypeId="urn:microsoft.com/office/officeart/2005/8/colors/colorful1" csCatId="colorful" phldr="1"/>
      <dgm:spPr/>
      <dgm:t>
        <a:bodyPr/>
        <a:lstStyle/>
        <a:p>
          <a:endParaRPr lang="en-US"/>
        </a:p>
      </dgm:t>
    </dgm:pt>
    <dgm:pt modelId="{86673A5B-0375-438E-AA19-875D0D4CDD60}">
      <dgm:prSet phldrT="[Text]"/>
      <dgm:spPr/>
      <dgm:t>
        <a:bodyPr/>
        <a:lstStyle/>
        <a:p>
          <a:r>
            <a:rPr lang="en-US" dirty="0" smtClean="0">
              <a:latin typeface="Cambria Math" panose="02040503050406030204" pitchFamily="18" charset="0"/>
              <a:ea typeface="Cambria Math" panose="02040503050406030204" pitchFamily="18" charset="0"/>
            </a:rPr>
            <a:t>Remove catheter within two hours of MD order for discontinuation. </a:t>
          </a:r>
          <a:endParaRPr lang="en-US" dirty="0">
            <a:latin typeface="Cambria Math" panose="02040503050406030204" pitchFamily="18" charset="0"/>
            <a:ea typeface="Cambria Math" panose="02040503050406030204" pitchFamily="18" charset="0"/>
          </a:endParaRPr>
        </a:p>
      </dgm:t>
    </dgm:pt>
    <dgm:pt modelId="{9EDB641A-F837-4410-A96B-2C1B7E64B71E}" type="parTrans" cxnId="{0CBB9236-9608-4C91-9EF4-C450B400C1B7}">
      <dgm:prSet/>
      <dgm:spPr/>
      <dgm:t>
        <a:bodyPr/>
        <a:lstStyle/>
        <a:p>
          <a:endParaRPr lang="en-US"/>
        </a:p>
      </dgm:t>
    </dgm:pt>
    <dgm:pt modelId="{6C4016BB-9FD9-471C-88B7-2488B8DD5760}" type="sibTrans" cxnId="{0CBB9236-9608-4C91-9EF4-C450B400C1B7}">
      <dgm:prSet/>
      <dgm:spPr/>
      <dgm:t>
        <a:bodyPr/>
        <a:lstStyle/>
        <a:p>
          <a:endParaRPr lang="en-US"/>
        </a:p>
      </dgm:t>
    </dgm:pt>
    <dgm:pt modelId="{FCF52FFA-3A53-43D9-8323-8B627CC0913B}">
      <dgm:prSet phldrT="[Text]"/>
      <dgm:spPr/>
      <dgm:t>
        <a:bodyPr/>
        <a:lstStyle/>
        <a:p>
          <a:r>
            <a:rPr lang="en-US" dirty="0" smtClean="0">
              <a:latin typeface="Cambria Math" panose="02040503050406030204" pitchFamily="18" charset="0"/>
              <a:ea typeface="Cambria Math" panose="02040503050406030204" pitchFamily="18" charset="0"/>
            </a:rPr>
            <a:t>Label collection bag with date of insertion.</a:t>
          </a:r>
          <a:endParaRPr lang="en-US" dirty="0">
            <a:latin typeface="Cambria Math" panose="02040503050406030204" pitchFamily="18" charset="0"/>
            <a:ea typeface="Cambria Math" panose="02040503050406030204" pitchFamily="18" charset="0"/>
          </a:endParaRPr>
        </a:p>
      </dgm:t>
    </dgm:pt>
    <dgm:pt modelId="{33CE3A55-BBA4-4CA2-9B6D-5A0C91565FE8}" type="parTrans" cxnId="{134C1570-B10D-4B99-AB35-D035897DE3B0}">
      <dgm:prSet/>
      <dgm:spPr/>
      <dgm:t>
        <a:bodyPr/>
        <a:lstStyle/>
        <a:p>
          <a:endParaRPr lang="en-US"/>
        </a:p>
      </dgm:t>
    </dgm:pt>
    <dgm:pt modelId="{8E48ACD3-4246-4B99-8117-5BCF0AFB264F}" type="sibTrans" cxnId="{134C1570-B10D-4B99-AB35-D035897DE3B0}">
      <dgm:prSet/>
      <dgm:spPr/>
      <dgm:t>
        <a:bodyPr/>
        <a:lstStyle/>
        <a:p>
          <a:endParaRPr lang="en-US"/>
        </a:p>
      </dgm:t>
    </dgm:pt>
    <dgm:pt modelId="{344A9781-6BC6-42D0-932A-BF33FE23EED6}">
      <dgm:prSet phldrT="[Text]"/>
      <dgm:spPr/>
      <dgm:t>
        <a:bodyPr/>
        <a:lstStyle/>
        <a:p>
          <a:r>
            <a:rPr lang="en-US" dirty="0" smtClean="0">
              <a:latin typeface="Cambria Math" panose="02040503050406030204" pitchFamily="18" charset="0"/>
              <a:ea typeface="Cambria Math" panose="02040503050406030204" pitchFamily="18" charset="0"/>
            </a:rPr>
            <a:t>Place alcohol-based cap on collection port</a:t>
          </a:r>
          <a:r>
            <a:rPr lang="en-US" dirty="0" smtClean="0"/>
            <a:t>.</a:t>
          </a: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dgm:t>
    </dgm:pt>
    <dgm:pt modelId="{44440322-3F81-464E-B2BB-5AD0E2C0B896}" type="parTrans" cxnId="{7590B67E-174F-4705-B89A-5F7C5B800F2A}">
      <dgm:prSet/>
      <dgm:spPr/>
      <dgm:t>
        <a:bodyPr/>
        <a:lstStyle/>
        <a:p>
          <a:endParaRPr lang="en-US"/>
        </a:p>
      </dgm:t>
    </dgm:pt>
    <dgm:pt modelId="{01ECE276-4EB2-42C4-BFCF-723A76C718FD}" type="sibTrans" cxnId="{7590B67E-174F-4705-B89A-5F7C5B800F2A}">
      <dgm:prSet/>
      <dgm:spPr/>
      <dgm:t>
        <a:bodyPr/>
        <a:lstStyle/>
        <a:p>
          <a:endParaRPr lang="en-US"/>
        </a:p>
      </dgm:t>
    </dgm:pt>
    <dgm:pt modelId="{D041EDF3-3352-417E-B5F1-C8DF1CEDA071}">
      <dgm:prSet phldrT="[Text]"/>
      <dgm:spPr/>
      <dgm:t>
        <a:bodyPr/>
        <a:lstStyle/>
        <a:p>
          <a:r>
            <a:rPr lang="en-US" dirty="0" smtClean="0">
              <a:latin typeface="Cambria Math" panose="02040503050406030204" pitchFamily="18" charset="0"/>
              <a:ea typeface="Cambria Math" panose="02040503050406030204" pitchFamily="18" charset="0"/>
            </a:rPr>
            <a:t>Ensure securement device is in place to prevent micro-friction within urethra. </a:t>
          </a:r>
          <a:endParaRPr lang="en-US" dirty="0">
            <a:latin typeface="Cambria Math" panose="02040503050406030204" pitchFamily="18" charset="0"/>
            <a:ea typeface="Cambria Math" panose="02040503050406030204" pitchFamily="18" charset="0"/>
          </a:endParaRPr>
        </a:p>
      </dgm:t>
    </dgm:pt>
    <dgm:pt modelId="{F5FFD084-6FAA-4913-92F8-C3D5E4842DD1}" type="parTrans" cxnId="{F8FCFEA6-8A8B-4272-87CF-C07074E11BC4}">
      <dgm:prSet/>
      <dgm:spPr/>
      <dgm:t>
        <a:bodyPr/>
        <a:lstStyle/>
        <a:p>
          <a:endParaRPr lang="en-US"/>
        </a:p>
      </dgm:t>
    </dgm:pt>
    <dgm:pt modelId="{1E63D5BA-4314-47AF-A5C9-4DC7416C8D43}" type="sibTrans" cxnId="{F8FCFEA6-8A8B-4272-87CF-C07074E11BC4}">
      <dgm:prSet/>
      <dgm:spPr/>
      <dgm:t>
        <a:bodyPr/>
        <a:lstStyle/>
        <a:p>
          <a:endParaRPr lang="en-US"/>
        </a:p>
      </dgm:t>
    </dgm:pt>
    <dgm:pt modelId="{5635BBF9-2942-4FA6-8C42-A85C829317A4}">
      <dgm:prSet phldrT="[Text]"/>
      <dgm:spPr/>
      <dgm:t>
        <a:bodyPr/>
        <a:lstStyle/>
        <a:p>
          <a:r>
            <a:rPr lang="en-US" dirty="0" smtClean="0">
              <a:latin typeface="Cambria Math" panose="02040503050406030204" pitchFamily="18" charset="0"/>
              <a:ea typeface="Cambria Math" panose="02040503050406030204" pitchFamily="18" charset="0"/>
            </a:rPr>
            <a:t>Prevent obstruction of urine within drainage system such as kinks in tubing.</a:t>
          </a:r>
          <a:endParaRPr lang="en-US" dirty="0">
            <a:latin typeface="Cambria Math" panose="02040503050406030204" pitchFamily="18" charset="0"/>
            <a:ea typeface="Cambria Math" panose="02040503050406030204" pitchFamily="18" charset="0"/>
          </a:endParaRPr>
        </a:p>
      </dgm:t>
    </dgm:pt>
    <dgm:pt modelId="{E7E4990D-B863-41D4-8CAC-330AE8955DFB}" type="parTrans" cxnId="{0EE45380-E4E7-493F-AB6E-B619DCDEF80A}">
      <dgm:prSet/>
      <dgm:spPr/>
      <dgm:t>
        <a:bodyPr/>
        <a:lstStyle/>
        <a:p>
          <a:endParaRPr lang="en-US"/>
        </a:p>
      </dgm:t>
    </dgm:pt>
    <dgm:pt modelId="{4B3B598D-FC2D-4410-97B6-C3AC004F959A}" type="sibTrans" cxnId="{0EE45380-E4E7-493F-AB6E-B619DCDEF80A}">
      <dgm:prSet/>
      <dgm:spPr/>
      <dgm:t>
        <a:bodyPr/>
        <a:lstStyle/>
        <a:p>
          <a:endParaRPr lang="en-US"/>
        </a:p>
      </dgm:t>
    </dgm:pt>
    <dgm:pt modelId="{62B804C8-2192-456C-B201-1512905310C3}">
      <dgm:prSet phldrT="[Text]"/>
      <dgm:spPr/>
      <dgm:t>
        <a:bodyPr/>
        <a:lstStyle/>
        <a:p>
          <a:r>
            <a:rPr lang="en-US" dirty="0" smtClean="0">
              <a:latin typeface="Cambria Math" panose="02040503050406030204" pitchFamily="18" charset="0"/>
              <a:ea typeface="Cambria Math" panose="02040503050406030204" pitchFamily="18" charset="0"/>
            </a:rPr>
            <a:t>Maintain collection bag less than two-thirds full to prevent excess harboring of bacteria.</a:t>
          </a:r>
          <a:endParaRPr lang="en-US" dirty="0"/>
        </a:p>
      </dgm:t>
    </dgm:pt>
    <dgm:pt modelId="{734B11B9-2285-41E9-AEEE-51D4E737E12C}" type="parTrans" cxnId="{783674D4-BC5D-4543-B8BC-D374F6FBCBBA}">
      <dgm:prSet/>
      <dgm:spPr/>
      <dgm:t>
        <a:bodyPr/>
        <a:lstStyle/>
        <a:p>
          <a:endParaRPr lang="en-US"/>
        </a:p>
      </dgm:t>
    </dgm:pt>
    <dgm:pt modelId="{368E18AA-A44E-456E-B66F-EE53EADD43ED}" type="sibTrans" cxnId="{783674D4-BC5D-4543-B8BC-D374F6FBCBBA}">
      <dgm:prSet/>
      <dgm:spPr/>
      <dgm:t>
        <a:bodyPr/>
        <a:lstStyle/>
        <a:p>
          <a:endParaRPr lang="en-US"/>
        </a:p>
      </dgm:t>
    </dgm:pt>
    <dgm:pt modelId="{31F6A736-7F52-464E-B320-23BECF51750D}">
      <dgm:prSet phldrT="[Text]"/>
      <dgm:spPr/>
      <dgm:t>
        <a:bodyPr/>
        <a:lstStyle/>
        <a:p>
          <a:r>
            <a:rPr lang="en-US" dirty="0" smtClean="0">
              <a:latin typeface="Cambria Math" panose="02040503050406030204" pitchFamily="18" charset="0"/>
              <a:ea typeface="Cambria Math" panose="02040503050406030204" pitchFamily="18" charset="0"/>
            </a:rPr>
            <a:t>Keep collection back bellow level of bladder to prevent back-flow of urine.</a:t>
          </a:r>
          <a:endParaRPr lang="en-US" dirty="0">
            <a:latin typeface="Cambria Math" panose="02040503050406030204" pitchFamily="18" charset="0"/>
            <a:ea typeface="Cambria Math" panose="02040503050406030204" pitchFamily="18" charset="0"/>
          </a:endParaRPr>
        </a:p>
      </dgm:t>
    </dgm:pt>
    <dgm:pt modelId="{CDDC15BD-2929-41A7-81C7-0BC935B4823E}" type="parTrans" cxnId="{63E2A1AF-CA75-468F-9059-6164BE175F43}">
      <dgm:prSet/>
      <dgm:spPr/>
      <dgm:t>
        <a:bodyPr/>
        <a:lstStyle/>
        <a:p>
          <a:endParaRPr lang="en-US"/>
        </a:p>
      </dgm:t>
    </dgm:pt>
    <dgm:pt modelId="{2A560F80-066F-45DB-AA8A-6F8CF8D5CADA}" type="sibTrans" cxnId="{63E2A1AF-CA75-468F-9059-6164BE175F43}">
      <dgm:prSet/>
      <dgm:spPr/>
      <dgm:t>
        <a:bodyPr/>
        <a:lstStyle/>
        <a:p>
          <a:endParaRPr lang="en-US"/>
        </a:p>
      </dgm:t>
    </dgm:pt>
    <dgm:pt modelId="{A749DA84-C555-4110-978F-323BCF43D9AD}">
      <dgm:prSet phldrT="[Text]"/>
      <dgm:spPr/>
      <dgm:t>
        <a:bodyPr/>
        <a:lstStyle/>
        <a:p>
          <a:r>
            <a:rPr lang="en-US" dirty="0" smtClean="0">
              <a:latin typeface="Cambria Math" panose="02040503050406030204" pitchFamily="18" charset="0"/>
              <a:ea typeface="Cambria Math" panose="02040503050406030204" pitchFamily="18" charset="0"/>
            </a:rPr>
            <a:t>Perform catheter care with soap and water every twelve hours and as needed. </a:t>
          </a:r>
          <a:endParaRPr lang="en-US" dirty="0">
            <a:latin typeface="Cambria Math" panose="02040503050406030204" pitchFamily="18" charset="0"/>
            <a:ea typeface="Cambria Math" panose="02040503050406030204" pitchFamily="18" charset="0"/>
          </a:endParaRPr>
        </a:p>
      </dgm:t>
    </dgm:pt>
    <dgm:pt modelId="{9F05F815-7D3F-43E1-A7A7-6E35F7F4D6AF}" type="sibTrans" cxnId="{EEBB65EC-69B9-4B42-9A91-939A3425AFBE}">
      <dgm:prSet/>
      <dgm:spPr/>
      <dgm:t>
        <a:bodyPr/>
        <a:lstStyle/>
        <a:p>
          <a:endParaRPr lang="en-US"/>
        </a:p>
      </dgm:t>
    </dgm:pt>
    <dgm:pt modelId="{88E9C370-01D9-4DA5-B1CA-186AEFD24577}" type="parTrans" cxnId="{EEBB65EC-69B9-4B42-9A91-939A3425AFBE}">
      <dgm:prSet/>
      <dgm:spPr/>
      <dgm:t>
        <a:bodyPr/>
        <a:lstStyle/>
        <a:p>
          <a:endParaRPr lang="en-US"/>
        </a:p>
      </dgm:t>
    </dgm:pt>
    <dgm:pt modelId="{38959EB4-D65C-45D3-8C42-BAE9C3056812}">
      <dgm:prSet phldrT="[Text]"/>
      <dgm:spPr/>
      <dgm:t>
        <a:bodyPr/>
        <a:lstStyle/>
        <a:p>
          <a:r>
            <a:rPr lang="en-US" dirty="0" smtClean="0">
              <a:latin typeface="Cambria Math" panose="02040503050406030204" pitchFamily="18" charset="0"/>
              <a:ea typeface="Cambria Math" panose="02040503050406030204" pitchFamily="18" charset="0"/>
            </a:rPr>
            <a:t>Prevent entire collection unit from coming into contact with the floor. </a:t>
          </a:r>
          <a:endParaRPr lang="en-US" dirty="0">
            <a:latin typeface="Cambria Math" panose="02040503050406030204" pitchFamily="18" charset="0"/>
            <a:ea typeface="Cambria Math" panose="02040503050406030204" pitchFamily="18" charset="0"/>
          </a:endParaRPr>
        </a:p>
      </dgm:t>
    </dgm:pt>
    <dgm:pt modelId="{4E35E5C1-163F-4FEA-8B9E-53B0A5D50571}" type="parTrans" cxnId="{4C2A6587-A940-407B-9973-C42D58F0FAD0}">
      <dgm:prSet/>
      <dgm:spPr/>
      <dgm:t>
        <a:bodyPr/>
        <a:lstStyle/>
        <a:p>
          <a:endParaRPr lang="en-US"/>
        </a:p>
      </dgm:t>
    </dgm:pt>
    <dgm:pt modelId="{D0170183-C10C-4822-8F45-7AED3C4821EF}" type="sibTrans" cxnId="{4C2A6587-A940-407B-9973-C42D58F0FAD0}">
      <dgm:prSet/>
      <dgm:spPr/>
      <dgm:t>
        <a:bodyPr/>
        <a:lstStyle/>
        <a:p>
          <a:endParaRPr lang="en-US"/>
        </a:p>
      </dgm:t>
    </dgm:pt>
    <dgm:pt modelId="{0F4C3155-CECF-4360-AE91-B1489765E4CA}" type="pres">
      <dgm:prSet presAssocID="{8FC54DC7-73CC-422F-80F1-F81DE482CC1C}" presName="Name0" presStyleCnt="0">
        <dgm:presLayoutVars>
          <dgm:dir/>
          <dgm:resizeHandles val="exact"/>
        </dgm:presLayoutVars>
      </dgm:prSet>
      <dgm:spPr/>
      <dgm:t>
        <a:bodyPr/>
        <a:lstStyle/>
        <a:p>
          <a:endParaRPr lang="en-US"/>
        </a:p>
      </dgm:t>
    </dgm:pt>
    <dgm:pt modelId="{AF8ACC62-BC02-4AE7-9EA6-FE8677473F73}" type="pres">
      <dgm:prSet presAssocID="{86673A5B-0375-438E-AA19-875D0D4CDD60}" presName="Name5" presStyleLbl="vennNode1" presStyleIdx="0" presStyleCnt="9">
        <dgm:presLayoutVars>
          <dgm:bulletEnabled val="1"/>
        </dgm:presLayoutVars>
      </dgm:prSet>
      <dgm:spPr/>
      <dgm:t>
        <a:bodyPr/>
        <a:lstStyle/>
        <a:p>
          <a:endParaRPr lang="en-US"/>
        </a:p>
      </dgm:t>
    </dgm:pt>
    <dgm:pt modelId="{51557519-6C9E-4C1D-AE68-B8D757C50865}" type="pres">
      <dgm:prSet presAssocID="{6C4016BB-9FD9-471C-88B7-2488B8DD5760}" presName="space" presStyleCnt="0"/>
      <dgm:spPr/>
      <dgm:t>
        <a:bodyPr/>
        <a:lstStyle/>
        <a:p>
          <a:endParaRPr lang="en-US"/>
        </a:p>
      </dgm:t>
    </dgm:pt>
    <dgm:pt modelId="{C8D2620A-6F65-4C26-A798-90C64D8DCAC8}" type="pres">
      <dgm:prSet presAssocID="{A749DA84-C555-4110-978F-323BCF43D9AD}" presName="Name5" presStyleLbl="vennNode1" presStyleIdx="1" presStyleCnt="9">
        <dgm:presLayoutVars>
          <dgm:bulletEnabled val="1"/>
        </dgm:presLayoutVars>
      </dgm:prSet>
      <dgm:spPr/>
      <dgm:t>
        <a:bodyPr/>
        <a:lstStyle/>
        <a:p>
          <a:endParaRPr lang="en-US"/>
        </a:p>
      </dgm:t>
    </dgm:pt>
    <dgm:pt modelId="{3A65B359-E657-4CD6-A864-699188033285}" type="pres">
      <dgm:prSet presAssocID="{9F05F815-7D3F-43E1-A7A7-6E35F7F4D6AF}" presName="space" presStyleCnt="0"/>
      <dgm:spPr/>
      <dgm:t>
        <a:bodyPr/>
        <a:lstStyle/>
        <a:p>
          <a:endParaRPr lang="en-US"/>
        </a:p>
      </dgm:t>
    </dgm:pt>
    <dgm:pt modelId="{D691ADCA-BE1C-48E3-A537-95A8096883AE}" type="pres">
      <dgm:prSet presAssocID="{FCF52FFA-3A53-43D9-8323-8B627CC0913B}" presName="Name5" presStyleLbl="vennNode1" presStyleIdx="2" presStyleCnt="9">
        <dgm:presLayoutVars>
          <dgm:bulletEnabled val="1"/>
        </dgm:presLayoutVars>
      </dgm:prSet>
      <dgm:spPr/>
      <dgm:t>
        <a:bodyPr/>
        <a:lstStyle/>
        <a:p>
          <a:endParaRPr lang="en-US"/>
        </a:p>
      </dgm:t>
    </dgm:pt>
    <dgm:pt modelId="{EB874A4C-7E3C-437E-9DB4-4743C11FA8E5}" type="pres">
      <dgm:prSet presAssocID="{8E48ACD3-4246-4B99-8117-5BCF0AFB264F}" presName="space" presStyleCnt="0"/>
      <dgm:spPr/>
      <dgm:t>
        <a:bodyPr/>
        <a:lstStyle/>
        <a:p>
          <a:endParaRPr lang="en-US"/>
        </a:p>
      </dgm:t>
    </dgm:pt>
    <dgm:pt modelId="{35418BDF-2D5F-47E8-8609-C9581659FBCA}" type="pres">
      <dgm:prSet presAssocID="{344A9781-6BC6-42D0-932A-BF33FE23EED6}" presName="Name5" presStyleLbl="vennNode1" presStyleIdx="3" presStyleCnt="9">
        <dgm:presLayoutVars>
          <dgm:bulletEnabled val="1"/>
        </dgm:presLayoutVars>
      </dgm:prSet>
      <dgm:spPr/>
      <dgm:t>
        <a:bodyPr/>
        <a:lstStyle/>
        <a:p>
          <a:endParaRPr lang="en-US"/>
        </a:p>
      </dgm:t>
    </dgm:pt>
    <dgm:pt modelId="{D0CBEBD1-036F-465B-8F05-422B55FECCA9}" type="pres">
      <dgm:prSet presAssocID="{01ECE276-4EB2-42C4-BFCF-723A76C718FD}" presName="space" presStyleCnt="0"/>
      <dgm:spPr/>
      <dgm:t>
        <a:bodyPr/>
        <a:lstStyle/>
        <a:p>
          <a:endParaRPr lang="en-US"/>
        </a:p>
      </dgm:t>
    </dgm:pt>
    <dgm:pt modelId="{C4272FEE-041B-444B-A4AB-6561F3F84A68}" type="pres">
      <dgm:prSet presAssocID="{D041EDF3-3352-417E-B5F1-C8DF1CEDA071}" presName="Name5" presStyleLbl="vennNode1" presStyleIdx="4" presStyleCnt="9">
        <dgm:presLayoutVars>
          <dgm:bulletEnabled val="1"/>
        </dgm:presLayoutVars>
      </dgm:prSet>
      <dgm:spPr/>
      <dgm:t>
        <a:bodyPr/>
        <a:lstStyle/>
        <a:p>
          <a:endParaRPr lang="en-US"/>
        </a:p>
      </dgm:t>
    </dgm:pt>
    <dgm:pt modelId="{72FC89B7-FF53-487D-9331-9FC4C2FE64CA}" type="pres">
      <dgm:prSet presAssocID="{1E63D5BA-4314-47AF-A5C9-4DC7416C8D43}" presName="space" presStyleCnt="0"/>
      <dgm:spPr/>
      <dgm:t>
        <a:bodyPr/>
        <a:lstStyle/>
        <a:p>
          <a:endParaRPr lang="en-US"/>
        </a:p>
      </dgm:t>
    </dgm:pt>
    <dgm:pt modelId="{5D828CF7-9D7F-4D68-9918-0836E53917D0}" type="pres">
      <dgm:prSet presAssocID="{5635BBF9-2942-4FA6-8C42-A85C829317A4}" presName="Name5" presStyleLbl="vennNode1" presStyleIdx="5" presStyleCnt="9">
        <dgm:presLayoutVars>
          <dgm:bulletEnabled val="1"/>
        </dgm:presLayoutVars>
      </dgm:prSet>
      <dgm:spPr/>
      <dgm:t>
        <a:bodyPr/>
        <a:lstStyle/>
        <a:p>
          <a:endParaRPr lang="en-US"/>
        </a:p>
      </dgm:t>
    </dgm:pt>
    <dgm:pt modelId="{4ED50D51-04EC-4494-809B-EEDFCB62C3D9}" type="pres">
      <dgm:prSet presAssocID="{4B3B598D-FC2D-4410-97B6-C3AC004F959A}" presName="space" presStyleCnt="0"/>
      <dgm:spPr/>
      <dgm:t>
        <a:bodyPr/>
        <a:lstStyle/>
        <a:p>
          <a:endParaRPr lang="en-US"/>
        </a:p>
      </dgm:t>
    </dgm:pt>
    <dgm:pt modelId="{940A57A8-51B1-4109-98BF-E54EC4E3F474}" type="pres">
      <dgm:prSet presAssocID="{62B804C8-2192-456C-B201-1512905310C3}" presName="Name5" presStyleLbl="vennNode1" presStyleIdx="6" presStyleCnt="9">
        <dgm:presLayoutVars>
          <dgm:bulletEnabled val="1"/>
        </dgm:presLayoutVars>
      </dgm:prSet>
      <dgm:spPr/>
      <dgm:t>
        <a:bodyPr/>
        <a:lstStyle/>
        <a:p>
          <a:endParaRPr lang="en-US"/>
        </a:p>
      </dgm:t>
    </dgm:pt>
    <dgm:pt modelId="{C947BB8C-9CC3-4206-98D1-C0E9B5B6F08D}" type="pres">
      <dgm:prSet presAssocID="{368E18AA-A44E-456E-B66F-EE53EADD43ED}" presName="space" presStyleCnt="0"/>
      <dgm:spPr/>
      <dgm:t>
        <a:bodyPr/>
        <a:lstStyle/>
        <a:p>
          <a:endParaRPr lang="en-US"/>
        </a:p>
      </dgm:t>
    </dgm:pt>
    <dgm:pt modelId="{86E7BD78-42D1-4A87-A27F-5AB0A925E059}" type="pres">
      <dgm:prSet presAssocID="{31F6A736-7F52-464E-B320-23BECF51750D}" presName="Name5" presStyleLbl="vennNode1" presStyleIdx="7" presStyleCnt="9" custLinFactNeighborX="1613" custLinFactNeighborY="499">
        <dgm:presLayoutVars>
          <dgm:bulletEnabled val="1"/>
        </dgm:presLayoutVars>
      </dgm:prSet>
      <dgm:spPr/>
      <dgm:t>
        <a:bodyPr/>
        <a:lstStyle/>
        <a:p>
          <a:endParaRPr lang="en-US"/>
        </a:p>
      </dgm:t>
    </dgm:pt>
    <dgm:pt modelId="{DDC5B3E4-B46E-48E3-94C1-21C78CBDCE85}" type="pres">
      <dgm:prSet presAssocID="{2A560F80-066F-45DB-AA8A-6F8CF8D5CADA}" presName="space" presStyleCnt="0"/>
      <dgm:spPr/>
      <dgm:t>
        <a:bodyPr/>
        <a:lstStyle/>
        <a:p>
          <a:endParaRPr lang="en-US"/>
        </a:p>
      </dgm:t>
    </dgm:pt>
    <dgm:pt modelId="{4537EDF8-B118-407D-91FA-7D7B7E6B9457}" type="pres">
      <dgm:prSet presAssocID="{38959EB4-D65C-45D3-8C42-BAE9C3056812}" presName="Name5" presStyleLbl="vennNode1" presStyleIdx="8" presStyleCnt="9" custLinFactNeighborX="1613" custLinFactNeighborY="499">
        <dgm:presLayoutVars>
          <dgm:bulletEnabled val="1"/>
        </dgm:presLayoutVars>
      </dgm:prSet>
      <dgm:spPr/>
      <dgm:t>
        <a:bodyPr/>
        <a:lstStyle/>
        <a:p>
          <a:endParaRPr lang="en-US"/>
        </a:p>
      </dgm:t>
    </dgm:pt>
  </dgm:ptLst>
  <dgm:cxnLst>
    <dgm:cxn modelId="{92A4D651-8B6E-4C6D-8871-69E3FB9ADF2E}" type="presOf" srcId="{38959EB4-D65C-45D3-8C42-BAE9C3056812}" destId="{4537EDF8-B118-407D-91FA-7D7B7E6B9457}" srcOrd="0" destOrd="0" presId="urn:microsoft.com/office/officeart/2005/8/layout/venn3"/>
    <dgm:cxn modelId="{7590B67E-174F-4705-B89A-5F7C5B800F2A}" srcId="{8FC54DC7-73CC-422F-80F1-F81DE482CC1C}" destId="{344A9781-6BC6-42D0-932A-BF33FE23EED6}" srcOrd="3" destOrd="0" parTransId="{44440322-3F81-464E-B2BB-5AD0E2C0B896}" sibTransId="{01ECE276-4EB2-42C4-BFCF-723A76C718FD}"/>
    <dgm:cxn modelId="{134C1570-B10D-4B99-AB35-D035897DE3B0}" srcId="{8FC54DC7-73CC-422F-80F1-F81DE482CC1C}" destId="{FCF52FFA-3A53-43D9-8323-8B627CC0913B}" srcOrd="2" destOrd="0" parTransId="{33CE3A55-BBA4-4CA2-9B6D-5A0C91565FE8}" sibTransId="{8E48ACD3-4246-4B99-8117-5BCF0AFB264F}"/>
    <dgm:cxn modelId="{63E2A1AF-CA75-468F-9059-6164BE175F43}" srcId="{8FC54DC7-73CC-422F-80F1-F81DE482CC1C}" destId="{31F6A736-7F52-464E-B320-23BECF51750D}" srcOrd="7" destOrd="0" parTransId="{CDDC15BD-2929-41A7-81C7-0BC935B4823E}" sibTransId="{2A560F80-066F-45DB-AA8A-6F8CF8D5CADA}"/>
    <dgm:cxn modelId="{4C2A6587-A940-407B-9973-C42D58F0FAD0}" srcId="{8FC54DC7-73CC-422F-80F1-F81DE482CC1C}" destId="{38959EB4-D65C-45D3-8C42-BAE9C3056812}" srcOrd="8" destOrd="0" parTransId="{4E35E5C1-163F-4FEA-8B9E-53B0A5D50571}" sibTransId="{D0170183-C10C-4822-8F45-7AED3C4821EF}"/>
    <dgm:cxn modelId="{783674D4-BC5D-4543-B8BC-D374F6FBCBBA}" srcId="{8FC54DC7-73CC-422F-80F1-F81DE482CC1C}" destId="{62B804C8-2192-456C-B201-1512905310C3}" srcOrd="6" destOrd="0" parTransId="{734B11B9-2285-41E9-AEEE-51D4E737E12C}" sibTransId="{368E18AA-A44E-456E-B66F-EE53EADD43ED}"/>
    <dgm:cxn modelId="{F8FCFEA6-8A8B-4272-87CF-C07074E11BC4}" srcId="{8FC54DC7-73CC-422F-80F1-F81DE482CC1C}" destId="{D041EDF3-3352-417E-B5F1-C8DF1CEDA071}" srcOrd="4" destOrd="0" parTransId="{F5FFD084-6FAA-4913-92F8-C3D5E4842DD1}" sibTransId="{1E63D5BA-4314-47AF-A5C9-4DC7416C8D43}"/>
    <dgm:cxn modelId="{71A43418-2247-4A94-88EE-C1D5BB7418AD}" type="presOf" srcId="{FCF52FFA-3A53-43D9-8323-8B627CC0913B}" destId="{D691ADCA-BE1C-48E3-A537-95A8096883AE}" srcOrd="0" destOrd="0" presId="urn:microsoft.com/office/officeart/2005/8/layout/venn3"/>
    <dgm:cxn modelId="{C6EAF4D3-21AC-4B6F-B22B-4811779DBA48}" type="presOf" srcId="{A749DA84-C555-4110-978F-323BCF43D9AD}" destId="{C8D2620A-6F65-4C26-A798-90C64D8DCAC8}" srcOrd="0" destOrd="0" presId="urn:microsoft.com/office/officeart/2005/8/layout/venn3"/>
    <dgm:cxn modelId="{A0B56EC5-1C42-4027-84FF-55DEB86FF50D}" type="presOf" srcId="{344A9781-6BC6-42D0-932A-BF33FE23EED6}" destId="{35418BDF-2D5F-47E8-8609-C9581659FBCA}" srcOrd="0" destOrd="0" presId="urn:microsoft.com/office/officeart/2005/8/layout/venn3"/>
    <dgm:cxn modelId="{37817560-CA83-41B1-8242-C777C9DDF466}" type="presOf" srcId="{8FC54DC7-73CC-422F-80F1-F81DE482CC1C}" destId="{0F4C3155-CECF-4360-AE91-B1489765E4CA}" srcOrd="0" destOrd="0" presId="urn:microsoft.com/office/officeart/2005/8/layout/venn3"/>
    <dgm:cxn modelId="{0CBB9236-9608-4C91-9EF4-C450B400C1B7}" srcId="{8FC54DC7-73CC-422F-80F1-F81DE482CC1C}" destId="{86673A5B-0375-438E-AA19-875D0D4CDD60}" srcOrd="0" destOrd="0" parTransId="{9EDB641A-F837-4410-A96B-2C1B7E64B71E}" sibTransId="{6C4016BB-9FD9-471C-88B7-2488B8DD5760}"/>
    <dgm:cxn modelId="{4BD457AB-4163-44F3-99F6-692233C0E36E}" type="presOf" srcId="{5635BBF9-2942-4FA6-8C42-A85C829317A4}" destId="{5D828CF7-9D7F-4D68-9918-0836E53917D0}" srcOrd="0" destOrd="0" presId="urn:microsoft.com/office/officeart/2005/8/layout/venn3"/>
    <dgm:cxn modelId="{0EE45380-E4E7-493F-AB6E-B619DCDEF80A}" srcId="{8FC54DC7-73CC-422F-80F1-F81DE482CC1C}" destId="{5635BBF9-2942-4FA6-8C42-A85C829317A4}" srcOrd="5" destOrd="0" parTransId="{E7E4990D-B863-41D4-8CAC-330AE8955DFB}" sibTransId="{4B3B598D-FC2D-4410-97B6-C3AC004F959A}"/>
    <dgm:cxn modelId="{C9B6BAD5-F2F4-4993-AE7E-2BBA3EACF1CD}" type="presOf" srcId="{31F6A736-7F52-464E-B320-23BECF51750D}" destId="{86E7BD78-42D1-4A87-A27F-5AB0A925E059}" srcOrd="0" destOrd="0" presId="urn:microsoft.com/office/officeart/2005/8/layout/venn3"/>
    <dgm:cxn modelId="{54B0BFD7-616F-4B05-82E4-640C82EEA511}" type="presOf" srcId="{86673A5B-0375-438E-AA19-875D0D4CDD60}" destId="{AF8ACC62-BC02-4AE7-9EA6-FE8677473F73}" srcOrd="0" destOrd="0" presId="urn:microsoft.com/office/officeart/2005/8/layout/venn3"/>
    <dgm:cxn modelId="{914A3466-599B-4472-B974-287115A3ABB0}" type="presOf" srcId="{62B804C8-2192-456C-B201-1512905310C3}" destId="{940A57A8-51B1-4109-98BF-E54EC4E3F474}" srcOrd="0" destOrd="0" presId="urn:microsoft.com/office/officeart/2005/8/layout/venn3"/>
    <dgm:cxn modelId="{EEBB65EC-69B9-4B42-9A91-939A3425AFBE}" srcId="{8FC54DC7-73CC-422F-80F1-F81DE482CC1C}" destId="{A749DA84-C555-4110-978F-323BCF43D9AD}" srcOrd="1" destOrd="0" parTransId="{88E9C370-01D9-4DA5-B1CA-186AEFD24577}" sibTransId="{9F05F815-7D3F-43E1-A7A7-6E35F7F4D6AF}"/>
    <dgm:cxn modelId="{A3B9320F-1922-4D38-82F4-CB66245D497E}" type="presOf" srcId="{D041EDF3-3352-417E-B5F1-C8DF1CEDA071}" destId="{C4272FEE-041B-444B-A4AB-6561F3F84A68}" srcOrd="0" destOrd="0" presId="urn:microsoft.com/office/officeart/2005/8/layout/venn3"/>
    <dgm:cxn modelId="{4F697FAF-88BF-432F-B577-C53C98F2C1B9}" type="presParOf" srcId="{0F4C3155-CECF-4360-AE91-B1489765E4CA}" destId="{AF8ACC62-BC02-4AE7-9EA6-FE8677473F73}" srcOrd="0" destOrd="0" presId="urn:microsoft.com/office/officeart/2005/8/layout/venn3"/>
    <dgm:cxn modelId="{842630AE-EF99-439C-AD03-9A8206A03289}" type="presParOf" srcId="{0F4C3155-CECF-4360-AE91-B1489765E4CA}" destId="{51557519-6C9E-4C1D-AE68-B8D757C50865}" srcOrd="1" destOrd="0" presId="urn:microsoft.com/office/officeart/2005/8/layout/venn3"/>
    <dgm:cxn modelId="{1A307C35-BACB-4828-A96F-470AEE20D69D}" type="presParOf" srcId="{0F4C3155-CECF-4360-AE91-B1489765E4CA}" destId="{C8D2620A-6F65-4C26-A798-90C64D8DCAC8}" srcOrd="2" destOrd="0" presId="urn:microsoft.com/office/officeart/2005/8/layout/venn3"/>
    <dgm:cxn modelId="{6853D107-308F-4F53-8D9B-E47EA1B04688}" type="presParOf" srcId="{0F4C3155-CECF-4360-AE91-B1489765E4CA}" destId="{3A65B359-E657-4CD6-A864-699188033285}" srcOrd="3" destOrd="0" presId="urn:microsoft.com/office/officeart/2005/8/layout/venn3"/>
    <dgm:cxn modelId="{0D9CC83E-DF87-4F4F-B9C4-907897FCE807}" type="presParOf" srcId="{0F4C3155-CECF-4360-AE91-B1489765E4CA}" destId="{D691ADCA-BE1C-48E3-A537-95A8096883AE}" srcOrd="4" destOrd="0" presId="urn:microsoft.com/office/officeart/2005/8/layout/venn3"/>
    <dgm:cxn modelId="{D9420761-E279-4BF4-BAA6-E82AC0932057}" type="presParOf" srcId="{0F4C3155-CECF-4360-AE91-B1489765E4CA}" destId="{EB874A4C-7E3C-437E-9DB4-4743C11FA8E5}" srcOrd="5" destOrd="0" presId="urn:microsoft.com/office/officeart/2005/8/layout/venn3"/>
    <dgm:cxn modelId="{53C11D08-F1B6-4CAB-837F-29685F74E607}" type="presParOf" srcId="{0F4C3155-CECF-4360-AE91-B1489765E4CA}" destId="{35418BDF-2D5F-47E8-8609-C9581659FBCA}" srcOrd="6" destOrd="0" presId="urn:microsoft.com/office/officeart/2005/8/layout/venn3"/>
    <dgm:cxn modelId="{561DC576-DBCF-441F-B15D-823BB39C0DD4}" type="presParOf" srcId="{0F4C3155-CECF-4360-AE91-B1489765E4CA}" destId="{D0CBEBD1-036F-465B-8F05-422B55FECCA9}" srcOrd="7" destOrd="0" presId="urn:microsoft.com/office/officeart/2005/8/layout/venn3"/>
    <dgm:cxn modelId="{59E2311A-2FF0-4208-82F3-C0E19CD46B15}" type="presParOf" srcId="{0F4C3155-CECF-4360-AE91-B1489765E4CA}" destId="{C4272FEE-041B-444B-A4AB-6561F3F84A68}" srcOrd="8" destOrd="0" presId="urn:microsoft.com/office/officeart/2005/8/layout/venn3"/>
    <dgm:cxn modelId="{53740181-DF01-4848-991A-92894239DBA0}" type="presParOf" srcId="{0F4C3155-CECF-4360-AE91-B1489765E4CA}" destId="{72FC89B7-FF53-487D-9331-9FC4C2FE64CA}" srcOrd="9" destOrd="0" presId="urn:microsoft.com/office/officeart/2005/8/layout/venn3"/>
    <dgm:cxn modelId="{948767AB-1883-4CF9-A782-4D50A54801FD}" type="presParOf" srcId="{0F4C3155-CECF-4360-AE91-B1489765E4CA}" destId="{5D828CF7-9D7F-4D68-9918-0836E53917D0}" srcOrd="10" destOrd="0" presId="urn:microsoft.com/office/officeart/2005/8/layout/venn3"/>
    <dgm:cxn modelId="{DC273230-9872-4A9E-9774-5F6154D81599}" type="presParOf" srcId="{0F4C3155-CECF-4360-AE91-B1489765E4CA}" destId="{4ED50D51-04EC-4494-809B-EEDFCB62C3D9}" srcOrd="11" destOrd="0" presId="urn:microsoft.com/office/officeart/2005/8/layout/venn3"/>
    <dgm:cxn modelId="{B1EF3977-0714-416E-949B-C65B3C23CA16}" type="presParOf" srcId="{0F4C3155-CECF-4360-AE91-B1489765E4CA}" destId="{940A57A8-51B1-4109-98BF-E54EC4E3F474}" srcOrd="12" destOrd="0" presId="urn:microsoft.com/office/officeart/2005/8/layout/venn3"/>
    <dgm:cxn modelId="{B2C26D14-F8C7-4997-9A87-50FE4BE30F05}" type="presParOf" srcId="{0F4C3155-CECF-4360-AE91-B1489765E4CA}" destId="{C947BB8C-9CC3-4206-98D1-C0E9B5B6F08D}" srcOrd="13" destOrd="0" presId="urn:microsoft.com/office/officeart/2005/8/layout/venn3"/>
    <dgm:cxn modelId="{C79D22E1-E92F-4F6F-960F-843FA04F8F73}" type="presParOf" srcId="{0F4C3155-CECF-4360-AE91-B1489765E4CA}" destId="{86E7BD78-42D1-4A87-A27F-5AB0A925E059}" srcOrd="14" destOrd="0" presId="urn:microsoft.com/office/officeart/2005/8/layout/venn3"/>
    <dgm:cxn modelId="{0AED401B-0F23-4E35-A722-195994D01032}" type="presParOf" srcId="{0F4C3155-CECF-4360-AE91-B1489765E4CA}" destId="{DDC5B3E4-B46E-48E3-94C1-21C78CBDCE85}" srcOrd="15" destOrd="0" presId="urn:microsoft.com/office/officeart/2005/8/layout/venn3"/>
    <dgm:cxn modelId="{2897F8A1-E579-4FE1-B4DA-F0E9BD35A9A2}" type="presParOf" srcId="{0F4C3155-CECF-4360-AE91-B1489765E4CA}" destId="{4537EDF8-B118-407D-91FA-7D7B7E6B9457}" srcOrd="16" destOrd="0" presId="urn:microsoft.com/office/officeart/2005/8/layout/venn3"/>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C54DC7-73CC-422F-80F1-F81DE482CC1C}" type="doc">
      <dgm:prSet loTypeId="urn:microsoft.com/office/officeart/2005/8/layout/venn3" loCatId="relationship" qsTypeId="urn:microsoft.com/office/officeart/2005/8/quickstyle/simple3" qsCatId="simple" csTypeId="urn:microsoft.com/office/officeart/2005/8/colors/colorful1" csCatId="colorful" phldr="1"/>
      <dgm:spPr/>
      <dgm:t>
        <a:bodyPr/>
        <a:lstStyle/>
        <a:p>
          <a:endParaRPr lang="en-US"/>
        </a:p>
      </dgm:t>
    </dgm:pt>
    <dgm:pt modelId="{86673A5B-0375-438E-AA19-875D0D4CDD60}">
      <dgm:prSet phldrT="[Text]"/>
      <dgm:spPr/>
      <dgm:t>
        <a:bodyPr/>
        <a:lstStyle/>
        <a:p>
          <a:r>
            <a:rPr lang="en-US" dirty="0" smtClean="0">
              <a:latin typeface="Cambria Math" panose="02040503050406030204" pitchFamily="18" charset="0"/>
              <a:ea typeface="Cambria Math" panose="02040503050406030204" pitchFamily="18" charset="0"/>
            </a:rPr>
            <a:t>Remove catheter within two hours of MD order for discontinuation. </a:t>
          </a:r>
          <a:endParaRPr lang="en-US" dirty="0">
            <a:latin typeface="Cambria Math" panose="02040503050406030204" pitchFamily="18" charset="0"/>
            <a:ea typeface="Cambria Math" panose="02040503050406030204" pitchFamily="18" charset="0"/>
          </a:endParaRPr>
        </a:p>
      </dgm:t>
    </dgm:pt>
    <dgm:pt modelId="{9EDB641A-F837-4410-A96B-2C1B7E64B71E}" type="parTrans" cxnId="{0CBB9236-9608-4C91-9EF4-C450B400C1B7}">
      <dgm:prSet/>
      <dgm:spPr/>
      <dgm:t>
        <a:bodyPr/>
        <a:lstStyle/>
        <a:p>
          <a:endParaRPr lang="en-US"/>
        </a:p>
      </dgm:t>
    </dgm:pt>
    <dgm:pt modelId="{6C4016BB-9FD9-471C-88B7-2488B8DD5760}" type="sibTrans" cxnId="{0CBB9236-9608-4C91-9EF4-C450B400C1B7}">
      <dgm:prSet/>
      <dgm:spPr/>
      <dgm:t>
        <a:bodyPr/>
        <a:lstStyle/>
        <a:p>
          <a:endParaRPr lang="en-US"/>
        </a:p>
      </dgm:t>
    </dgm:pt>
    <dgm:pt modelId="{FCF52FFA-3A53-43D9-8323-8B627CC0913B}">
      <dgm:prSet phldrT="[Text]"/>
      <dgm:spPr/>
      <dgm:t>
        <a:bodyPr/>
        <a:lstStyle/>
        <a:p>
          <a:r>
            <a:rPr lang="en-US" dirty="0" smtClean="0">
              <a:latin typeface="Cambria Math" panose="02040503050406030204" pitchFamily="18" charset="0"/>
              <a:ea typeface="Cambria Math" panose="02040503050406030204" pitchFamily="18" charset="0"/>
            </a:rPr>
            <a:t>Label collection bag with date of insertion.</a:t>
          </a:r>
          <a:endParaRPr lang="en-US" dirty="0">
            <a:latin typeface="Cambria Math" panose="02040503050406030204" pitchFamily="18" charset="0"/>
            <a:ea typeface="Cambria Math" panose="02040503050406030204" pitchFamily="18" charset="0"/>
          </a:endParaRPr>
        </a:p>
      </dgm:t>
    </dgm:pt>
    <dgm:pt modelId="{33CE3A55-BBA4-4CA2-9B6D-5A0C91565FE8}" type="parTrans" cxnId="{134C1570-B10D-4B99-AB35-D035897DE3B0}">
      <dgm:prSet/>
      <dgm:spPr/>
      <dgm:t>
        <a:bodyPr/>
        <a:lstStyle/>
        <a:p>
          <a:endParaRPr lang="en-US"/>
        </a:p>
      </dgm:t>
    </dgm:pt>
    <dgm:pt modelId="{8E48ACD3-4246-4B99-8117-5BCF0AFB264F}" type="sibTrans" cxnId="{134C1570-B10D-4B99-AB35-D035897DE3B0}">
      <dgm:prSet/>
      <dgm:spPr/>
      <dgm:t>
        <a:bodyPr/>
        <a:lstStyle/>
        <a:p>
          <a:endParaRPr lang="en-US"/>
        </a:p>
      </dgm:t>
    </dgm:pt>
    <dgm:pt modelId="{344A9781-6BC6-42D0-932A-BF33FE23EED6}">
      <dgm:prSet phldrT="[Text]"/>
      <dgm:spPr/>
      <dgm:t>
        <a:bodyPr/>
        <a:lstStyle/>
        <a:p>
          <a:r>
            <a:rPr lang="en-US" dirty="0" smtClean="0">
              <a:latin typeface="Cambria Math" panose="02040503050406030204" pitchFamily="18" charset="0"/>
              <a:ea typeface="Cambria Math" panose="02040503050406030204" pitchFamily="18" charset="0"/>
            </a:rPr>
            <a:t>Place alcohol-based cap on collection port</a:t>
          </a:r>
          <a:r>
            <a:rPr lang="en-US" dirty="0" smtClean="0"/>
            <a:t>.</a:t>
          </a: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dgm:t>
    </dgm:pt>
    <dgm:pt modelId="{44440322-3F81-464E-B2BB-5AD0E2C0B896}" type="parTrans" cxnId="{7590B67E-174F-4705-B89A-5F7C5B800F2A}">
      <dgm:prSet/>
      <dgm:spPr/>
      <dgm:t>
        <a:bodyPr/>
        <a:lstStyle/>
        <a:p>
          <a:endParaRPr lang="en-US"/>
        </a:p>
      </dgm:t>
    </dgm:pt>
    <dgm:pt modelId="{01ECE276-4EB2-42C4-BFCF-723A76C718FD}" type="sibTrans" cxnId="{7590B67E-174F-4705-B89A-5F7C5B800F2A}">
      <dgm:prSet/>
      <dgm:spPr/>
      <dgm:t>
        <a:bodyPr/>
        <a:lstStyle/>
        <a:p>
          <a:endParaRPr lang="en-US"/>
        </a:p>
      </dgm:t>
    </dgm:pt>
    <dgm:pt modelId="{D041EDF3-3352-417E-B5F1-C8DF1CEDA071}">
      <dgm:prSet phldrT="[Text]"/>
      <dgm:spPr/>
      <dgm:t>
        <a:bodyPr/>
        <a:lstStyle/>
        <a:p>
          <a:r>
            <a:rPr lang="en-US" dirty="0" smtClean="0">
              <a:latin typeface="Cambria Math" panose="02040503050406030204" pitchFamily="18" charset="0"/>
              <a:ea typeface="Cambria Math" panose="02040503050406030204" pitchFamily="18" charset="0"/>
            </a:rPr>
            <a:t>Ensure securement device is in place to prevent micro-friction within urethra. </a:t>
          </a:r>
          <a:endParaRPr lang="en-US" dirty="0">
            <a:latin typeface="Cambria Math" panose="02040503050406030204" pitchFamily="18" charset="0"/>
            <a:ea typeface="Cambria Math" panose="02040503050406030204" pitchFamily="18" charset="0"/>
          </a:endParaRPr>
        </a:p>
      </dgm:t>
    </dgm:pt>
    <dgm:pt modelId="{F5FFD084-6FAA-4913-92F8-C3D5E4842DD1}" type="parTrans" cxnId="{F8FCFEA6-8A8B-4272-87CF-C07074E11BC4}">
      <dgm:prSet/>
      <dgm:spPr/>
      <dgm:t>
        <a:bodyPr/>
        <a:lstStyle/>
        <a:p>
          <a:endParaRPr lang="en-US"/>
        </a:p>
      </dgm:t>
    </dgm:pt>
    <dgm:pt modelId="{1E63D5BA-4314-47AF-A5C9-4DC7416C8D43}" type="sibTrans" cxnId="{F8FCFEA6-8A8B-4272-87CF-C07074E11BC4}">
      <dgm:prSet/>
      <dgm:spPr/>
      <dgm:t>
        <a:bodyPr/>
        <a:lstStyle/>
        <a:p>
          <a:endParaRPr lang="en-US"/>
        </a:p>
      </dgm:t>
    </dgm:pt>
    <dgm:pt modelId="{5635BBF9-2942-4FA6-8C42-A85C829317A4}">
      <dgm:prSet phldrT="[Text]"/>
      <dgm:spPr/>
      <dgm:t>
        <a:bodyPr/>
        <a:lstStyle/>
        <a:p>
          <a:r>
            <a:rPr lang="en-US" dirty="0" smtClean="0">
              <a:latin typeface="Cambria Math" panose="02040503050406030204" pitchFamily="18" charset="0"/>
              <a:ea typeface="Cambria Math" panose="02040503050406030204" pitchFamily="18" charset="0"/>
            </a:rPr>
            <a:t>Prevent obstruction of urine within drainage system such as kinks in tubing.</a:t>
          </a:r>
          <a:endParaRPr lang="en-US" dirty="0">
            <a:latin typeface="Cambria Math" panose="02040503050406030204" pitchFamily="18" charset="0"/>
            <a:ea typeface="Cambria Math" panose="02040503050406030204" pitchFamily="18" charset="0"/>
          </a:endParaRPr>
        </a:p>
      </dgm:t>
    </dgm:pt>
    <dgm:pt modelId="{E7E4990D-B863-41D4-8CAC-330AE8955DFB}" type="parTrans" cxnId="{0EE45380-E4E7-493F-AB6E-B619DCDEF80A}">
      <dgm:prSet/>
      <dgm:spPr/>
      <dgm:t>
        <a:bodyPr/>
        <a:lstStyle/>
        <a:p>
          <a:endParaRPr lang="en-US"/>
        </a:p>
      </dgm:t>
    </dgm:pt>
    <dgm:pt modelId="{4B3B598D-FC2D-4410-97B6-C3AC004F959A}" type="sibTrans" cxnId="{0EE45380-E4E7-493F-AB6E-B619DCDEF80A}">
      <dgm:prSet/>
      <dgm:spPr/>
      <dgm:t>
        <a:bodyPr/>
        <a:lstStyle/>
        <a:p>
          <a:endParaRPr lang="en-US"/>
        </a:p>
      </dgm:t>
    </dgm:pt>
    <dgm:pt modelId="{62B804C8-2192-456C-B201-1512905310C3}">
      <dgm:prSet phldrT="[Text]"/>
      <dgm:spPr/>
      <dgm:t>
        <a:bodyPr/>
        <a:lstStyle/>
        <a:p>
          <a:r>
            <a:rPr lang="en-US" dirty="0" smtClean="0">
              <a:latin typeface="Cambria Math" panose="02040503050406030204" pitchFamily="18" charset="0"/>
              <a:ea typeface="Cambria Math" panose="02040503050406030204" pitchFamily="18" charset="0"/>
            </a:rPr>
            <a:t>Maintain collection bag less than two-thirds full to prevent excess harboring of bacteria.</a:t>
          </a:r>
          <a:endParaRPr lang="en-US" dirty="0"/>
        </a:p>
      </dgm:t>
    </dgm:pt>
    <dgm:pt modelId="{734B11B9-2285-41E9-AEEE-51D4E737E12C}" type="parTrans" cxnId="{783674D4-BC5D-4543-B8BC-D374F6FBCBBA}">
      <dgm:prSet/>
      <dgm:spPr/>
      <dgm:t>
        <a:bodyPr/>
        <a:lstStyle/>
        <a:p>
          <a:endParaRPr lang="en-US"/>
        </a:p>
      </dgm:t>
    </dgm:pt>
    <dgm:pt modelId="{368E18AA-A44E-456E-B66F-EE53EADD43ED}" type="sibTrans" cxnId="{783674D4-BC5D-4543-B8BC-D374F6FBCBBA}">
      <dgm:prSet/>
      <dgm:spPr/>
      <dgm:t>
        <a:bodyPr/>
        <a:lstStyle/>
        <a:p>
          <a:endParaRPr lang="en-US"/>
        </a:p>
      </dgm:t>
    </dgm:pt>
    <dgm:pt modelId="{31F6A736-7F52-464E-B320-23BECF51750D}">
      <dgm:prSet phldrT="[Text]"/>
      <dgm:spPr/>
      <dgm:t>
        <a:bodyPr/>
        <a:lstStyle/>
        <a:p>
          <a:r>
            <a:rPr lang="en-US" dirty="0" smtClean="0">
              <a:latin typeface="Cambria Math" panose="02040503050406030204" pitchFamily="18" charset="0"/>
              <a:ea typeface="Cambria Math" panose="02040503050406030204" pitchFamily="18" charset="0"/>
            </a:rPr>
            <a:t>Keep collection back bellow level of bladder to prevent back-flow of urine.</a:t>
          </a:r>
          <a:endParaRPr lang="en-US" dirty="0">
            <a:latin typeface="Cambria Math" panose="02040503050406030204" pitchFamily="18" charset="0"/>
            <a:ea typeface="Cambria Math" panose="02040503050406030204" pitchFamily="18" charset="0"/>
          </a:endParaRPr>
        </a:p>
      </dgm:t>
    </dgm:pt>
    <dgm:pt modelId="{CDDC15BD-2929-41A7-81C7-0BC935B4823E}" type="parTrans" cxnId="{63E2A1AF-CA75-468F-9059-6164BE175F43}">
      <dgm:prSet/>
      <dgm:spPr/>
      <dgm:t>
        <a:bodyPr/>
        <a:lstStyle/>
        <a:p>
          <a:endParaRPr lang="en-US"/>
        </a:p>
      </dgm:t>
    </dgm:pt>
    <dgm:pt modelId="{2A560F80-066F-45DB-AA8A-6F8CF8D5CADA}" type="sibTrans" cxnId="{63E2A1AF-CA75-468F-9059-6164BE175F43}">
      <dgm:prSet/>
      <dgm:spPr/>
      <dgm:t>
        <a:bodyPr/>
        <a:lstStyle/>
        <a:p>
          <a:endParaRPr lang="en-US"/>
        </a:p>
      </dgm:t>
    </dgm:pt>
    <dgm:pt modelId="{A749DA84-C555-4110-978F-323BCF43D9AD}">
      <dgm:prSet phldrT="[Text]"/>
      <dgm:spPr/>
      <dgm:t>
        <a:bodyPr/>
        <a:lstStyle/>
        <a:p>
          <a:r>
            <a:rPr lang="en-US" dirty="0" smtClean="0">
              <a:latin typeface="Cambria Math" panose="02040503050406030204" pitchFamily="18" charset="0"/>
              <a:ea typeface="Cambria Math" panose="02040503050406030204" pitchFamily="18" charset="0"/>
            </a:rPr>
            <a:t>Perform catheter care with soap and water every twelve hours and as needed. </a:t>
          </a:r>
          <a:endParaRPr lang="en-US" dirty="0">
            <a:latin typeface="Cambria Math" panose="02040503050406030204" pitchFamily="18" charset="0"/>
            <a:ea typeface="Cambria Math" panose="02040503050406030204" pitchFamily="18" charset="0"/>
          </a:endParaRPr>
        </a:p>
      </dgm:t>
    </dgm:pt>
    <dgm:pt modelId="{9F05F815-7D3F-43E1-A7A7-6E35F7F4D6AF}" type="sibTrans" cxnId="{EEBB65EC-69B9-4B42-9A91-939A3425AFBE}">
      <dgm:prSet/>
      <dgm:spPr/>
      <dgm:t>
        <a:bodyPr/>
        <a:lstStyle/>
        <a:p>
          <a:endParaRPr lang="en-US"/>
        </a:p>
      </dgm:t>
    </dgm:pt>
    <dgm:pt modelId="{88E9C370-01D9-4DA5-B1CA-186AEFD24577}" type="parTrans" cxnId="{EEBB65EC-69B9-4B42-9A91-939A3425AFBE}">
      <dgm:prSet/>
      <dgm:spPr/>
      <dgm:t>
        <a:bodyPr/>
        <a:lstStyle/>
        <a:p>
          <a:endParaRPr lang="en-US"/>
        </a:p>
      </dgm:t>
    </dgm:pt>
    <dgm:pt modelId="{38959EB4-D65C-45D3-8C42-BAE9C3056812}">
      <dgm:prSet phldrT="[Text]"/>
      <dgm:spPr/>
      <dgm:t>
        <a:bodyPr/>
        <a:lstStyle/>
        <a:p>
          <a:r>
            <a:rPr lang="en-US" dirty="0" smtClean="0">
              <a:latin typeface="Cambria Math" panose="02040503050406030204" pitchFamily="18" charset="0"/>
              <a:ea typeface="Cambria Math" panose="02040503050406030204" pitchFamily="18" charset="0"/>
            </a:rPr>
            <a:t>Prevent entire collection unit from coming into contact with the floor. </a:t>
          </a:r>
          <a:endParaRPr lang="en-US" dirty="0">
            <a:latin typeface="Cambria Math" panose="02040503050406030204" pitchFamily="18" charset="0"/>
            <a:ea typeface="Cambria Math" panose="02040503050406030204" pitchFamily="18" charset="0"/>
          </a:endParaRPr>
        </a:p>
      </dgm:t>
    </dgm:pt>
    <dgm:pt modelId="{4E35E5C1-163F-4FEA-8B9E-53B0A5D50571}" type="parTrans" cxnId="{4C2A6587-A940-407B-9973-C42D58F0FAD0}">
      <dgm:prSet/>
      <dgm:spPr/>
      <dgm:t>
        <a:bodyPr/>
        <a:lstStyle/>
        <a:p>
          <a:endParaRPr lang="en-US"/>
        </a:p>
      </dgm:t>
    </dgm:pt>
    <dgm:pt modelId="{D0170183-C10C-4822-8F45-7AED3C4821EF}" type="sibTrans" cxnId="{4C2A6587-A940-407B-9973-C42D58F0FAD0}">
      <dgm:prSet/>
      <dgm:spPr/>
      <dgm:t>
        <a:bodyPr/>
        <a:lstStyle/>
        <a:p>
          <a:endParaRPr lang="en-US"/>
        </a:p>
      </dgm:t>
    </dgm:pt>
    <dgm:pt modelId="{0F4C3155-CECF-4360-AE91-B1489765E4CA}" type="pres">
      <dgm:prSet presAssocID="{8FC54DC7-73CC-422F-80F1-F81DE482CC1C}" presName="Name0" presStyleCnt="0">
        <dgm:presLayoutVars>
          <dgm:dir/>
          <dgm:resizeHandles val="exact"/>
        </dgm:presLayoutVars>
      </dgm:prSet>
      <dgm:spPr/>
      <dgm:t>
        <a:bodyPr/>
        <a:lstStyle/>
        <a:p>
          <a:endParaRPr lang="en-US"/>
        </a:p>
      </dgm:t>
    </dgm:pt>
    <dgm:pt modelId="{AF8ACC62-BC02-4AE7-9EA6-FE8677473F73}" type="pres">
      <dgm:prSet presAssocID="{86673A5B-0375-438E-AA19-875D0D4CDD60}" presName="Name5" presStyleLbl="vennNode1" presStyleIdx="0" presStyleCnt="9">
        <dgm:presLayoutVars>
          <dgm:bulletEnabled val="1"/>
        </dgm:presLayoutVars>
      </dgm:prSet>
      <dgm:spPr/>
      <dgm:t>
        <a:bodyPr/>
        <a:lstStyle/>
        <a:p>
          <a:endParaRPr lang="en-US"/>
        </a:p>
      </dgm:t>
    </dgm:pt>
    <dgm:pt modelId="{51557519-6C9E-4C1D-AE68-B8D757C50865}" type="pres">
      <dgm:prSet presAssocID="{6C4016BB-9FD9-471C-88B7-2488B8DD5760}" presName="space" presStyleCnt="0"/>
      <dgm:spPr/>
      <dgm:t>
        <a:bodyPr/>
        <a:lstStyle/>
        <a:p>
          <a:endParaRPr lang="en-US"/>
        </a:p>
      </dgm:t>
    </dgm:pt>
    <dgm:pt modelId="{C8D2620A-6F65-4C26-A798-90C64D8DCAC8}" type="pres">
      <dgm:prSet presAssocID="{A749DA84-C555-4110-978F-323BCF43D9AD}" presName="Name5" presStyleLbl="vennNode1" presStyleIdx="1" presStyleCnt="9">
        <dgm:presLayoutVars>
          <dgm:bulletEnabled val="1"/>
        </dgm:presLayoutVars>
      </dgm:prSet>
      <dgm:spPr/>
      <dgm:t>
        <a:bodyPr/>
        <a:lstStyle/>
        <a:p>
          <a:endParaRPr lang="en-US"/>
        </a:p>
      </dgm:t>
    </dgm:pt>
    <dgm:pt modelId="{3A65B359-E657-4CD6-A864-699188033285}" type="pres">
      <dgm:prSet presAssocID="{9F05F815-7D3F-43E1-A7A7-6E35F7F4D6AF}" presName="space" presStyleCnt="0"/>
      <dgm:spPr/>
      <dgm:t>
        <a:bodyPr/>
        <a:lstStyle/>
        <a:p>
          <a:endParaRPr lang="en-US"/>
        </a:p>
      </dgm:t>
    </dgm:pt>
    <dgm:pt modelId="{D691ADCA-BE1C-48E3-A537-95A8096883AE}" type="pres">
      <dgm:prSet presAssocID="{FCF52FFA-3A53-43D9-8323-8B627CC0913B}" presName="Name5" presStyleLbl="vennNode1" presStyleIdx="2" presStyleCnt="9">
        <dgm:presLayoutVars>
          <dgm:bulletEnabled val="1"/>
        </dgm:presLayoutVars>
      </dgm:prSet>
      <dgm:spPr/>
      <dgm:t>
        <a:bodyPr/>
        <a:lstStyle/>
        <a:p>
          <a:endParaRPr lang="en-US"/>
        </a:p>
      </dgm:t>
    </dgm:pt>
    <dgm:pt modelId="{EB874A4C-7E3C-437E-9DB4-4743C11FA8E5}" type="pres">
      <dgm:prSet presAssocID="{8E48ACD3-4246-4B99-8117-5BCF0AFB264F}" presName="space" presStyleCnt="0"/>
      <dgm:spPr/>
      <dgm:t>
        <a:bodyPr/>
        <a:lstStyle/>
        <a:p>
          <a:endParaRPr lang="en-US"/>
        </a:p>
      </dgm:t>
    </dgm:pt>
    <dgm:pt modelId="{35418BDF-2D5F-47E8-8609-C9581659FBCA}" type="pres">
      <dgm:prSet presAssocID="{344A9781-6BC6-42D0-932A-BF33FE23EED6}" presName="Name5" presStyleLbl="vennNode1" presStyleIdx="3" presStyleCnt="9">
        <dgm:presLayoutVars>
          <dgm:bulletEnabled val="1"/>
        </dgm:presLayoutVars>
      </dgm:prSet>
      <dgm:spPr/>
      <dgm:t>
        <a:bodyPr/>
        <a:lstStyle/>
        <a:p>
          <a:endParaRPr lang="en-US"/>
        </a:p>
      </dgm:t>
    </dgm:pt>
    <dgm:pt modelId="{D0CBEBD1-036F-465B-8F05-422B55FECCA9}" type="pres">
      <dgm:prSet presAssocID="{01ECE276-4EB2-42C4-BFCF-723A76C718FD}" presName="space" presStyleCnt="0"/>
      <dgm:spPr/>
      <dgm:t>
        <a:bodyPr/>
        <a:lstStyle/>
        <a:p>
          <a:endParaRPr lang="en-US"/>
        </a:p>
      </dgm:t>
    </dgm:pt>
    <dgm:pt modelId="{C4272FEE-041B-444B-A4AB-6561F3F84A68}" type="pres">
      <dgm:prSet presAssocID="{D041EDF3-3352-417E-B5F1-C8DF1CEDA071}" presName="Name5" presStyleLbl="vennNode1" presStyleIdx="4" presStyleCnt="9">
        <dgm:presLayoutVars>
          <dgm:bulletEnabled val="1"/>
        </dgm:presLayoutVars>
      </dgm:prSet>
      <dgm:spPr/>
      <dgm:t>
        <a:bodyPr/>
        <a:lstStyle/>
        <a:p>
          <a:endParaRPr lang="en-US"/>
        </a:p>
      </dgm:t>
    </dgm:pt>
    <dgm:pt modelId="{72FC89B7-FF53-487D-9331-9FC4C2FE64CA}" type="pres">
      <dgm:prSet presAssocID="{1E63D5BA-4314-47AF-A5C9-4DC7416C8D43}" presName="space" presStyleCnt="0"/>
      <dgm:spPr/>
      <dgm:t>
        <a:bodyPr/>
        <a:lstStyle/>
        <a:p>
          <a:endParaRPr lang="en-US"/>
        </a:p>
      </dgm:t>
    </dgm:pt>
    <dgm:pt modelId="{5D828CF7-9D7F-4D68-9918-0836E53917D0}" type="pres">
      <dgm:prSet presAssocID="{5635BBF9-2942-4FA6-8C42-A85C829317A4}" presName="Name5" presStyleLbl="vennNode1" presStyleIdx="5" presStyleCnt="9">
        <dgm:presLayoutVars>
          <dgm:bulletEnabled val="1"/>
        </dgm:presLayoutVars>
      </dgm:prSet>
      <dgm:spPr/>
      <dgm:t>
        <a:bodyPr/>
        <a:lstStyle/>
        <a:p>
          <a:endParaRPr lang="en-US"/>
        </a:p>
      </dgm:t>
    </dgm:pt>
    <dgm:pt modelId="{4ED50D51-04EC-4494-809B-EEDFCB62C3D9}" type="pres">
      <dgm:prSet presAssocID="{4B3B598D-FC2D-4410-97B6-C3AC004F959A}" presName="space" presStyleCnt="0"/>
      <dgm:spPr/>
      <dgm:t>
        <a:bodyPr/>
        <a:lstStyle/>
        <a:p>
          <a:endParaRPr lang="en-US"/>
        </a:p>
      </dgm:t>
    </dgm:pt>
    <dgm:pt modelId="{940A57A8-51B1-4109-98BF-E54EC4E3F474}" type="pres">
      <dgm:prSet presAssocID="{62B804C8-2192-456C-B201-1512905310C3}" presName="Name5" presStyleLbl="vennNode1" presStyleIdx="6" presStyleCnt="9">
        <dgm:presLayoutVars>
          <dgm:bulletEnabled val="1"/>
        </dgm:presLayoutVars>
      </dgm:prSet>
      <dgm:spPr/>
      <dgm:t>
        <a:bodyPr/>
        <a:lstStyle/>
        <a:p>
          <a:endParaRPr lang="en-US"/>
        </a:p>
      </dgm:t>
    </dgm:pt>
    <dgm:pt modelId="{C947BB8C-9CC3-4206-98D1-C0E9B5B6F08D}" type="pres">
      <dgm:prSet presAssocID="{368E18AA-A44E-456E-B66F-EE53EADD43ED}" presName="space" presStyleCnt="0"/>
      <dgm:spPr/>
      <dgm:t>
        <a:bodyPr/>
        <a:lstStyle/>
        <a:p>
          <a:endParaRPr lang="en-US"/>
        </a:p>
      </dgm:t>
    </dgm:pt>
    <dgm:pt modelId="{86E7BD78-42D1-4A87-A27F-5AB0A925E059}" type="pres">
      <dgm:prSet presAssocID="{31F6A736-7F52-464E-B320-23BECF51750D}" presName="Name5" presStyleLbl="vennNode1" presStyleIdx="7" presStyleCnt="9" custLinFactNeighborX="1613" custLinFactNeighborY="499">
        <dgm:presLayoutVars>
          <dgm:bulletEnabled val="1"/>
        </dgm:presLayoutVars>
      </dgm:prSet>
      <dgm:spPr/>
      <dgm:t>
        <a:bodyPr/>
        <a:lstStyle/>
        <a:p>
          <a:endParaRPr lang="en-US"/>
        </a:p>
      </dgm:t>
    </dgm:pt>
    <dgm:pt modelId="{DDC5B3E4-B46E-48E3-94C1-21C78CBDCE85}" type="pres">
      <dgm:prSet presAssocID="{2A560F80-066F-45DB-AA8A-6F8CF8D5CADA}" presName="space" presStyleCnt="0"/>
      <dgm:spPr/>
      <dgm:t>
        <a:bodyPr/>
        <a:lstStyle/>
        <a:p>
          <a:endParaRPr lang="en-US"/>
        </a:p>
      </dgm:t>
    </dgm:pt>
    <dgm:pt modelId="{4537EDF8-B118-407D-91FA-7D7B7E6B9457}" type="pres">
      <dgm:prSet presAssocID="{38959EB4-D65C-45D3-8C42-BAE9C3056812}" presName="Name5" presStyleLbl="vennNode1" presStyleIdx="8" presStyleCnt="9" custLinFactNeighborX="1613" custLinFactNeighborY="499">
        <dgm:presLayoutVars>
          <dgm:bulletEnabled val="1"/>
        </dgm:presLayoutVars>
      </dgm:prSet>
      <dgm:spPr/>
      <dgm:t>
        <a:bodyPr/>
        <a:lstStyle/>
        <a:p>
          <a:endParaRPr lang="en-US"/>
        </a:p>
      </dgm:t>
    </dgm:pt>
  </dgm:ptLst>
  <dgm:cxnLst>
    <dgm:cxn modelId="{7590B67E-174F-4705-B89A-5F7C5B800F2A}" srcId="{8FC54DC7-73CC-422F-80F1-F81DE482CC1C}" destId="{344A9781-6BC6-42D0-932A-BF33FE23EED6}" srcOrd="3" destOrd="0" parTransId="{44440322-3F81-464E-B2BB-5AD0E2C0B896}" sibTransId="{01ECE276-4EB2-42C4-BFCF-723A76C718FD}"/>
    <dgm:cxn modelId="{134C1570-B10D-4B99-AB35-D035897DE3B0}" srcId="{8FC54DC7-73CC-422F-80F1-F81DE482CC1C}" destId="{FCF52FFA-3A53-43D9-8323-8B627CC0913B}" srcOrd="2" destOrd="0" parTransId="{33CE3A55-BBA4-4CA2-9B6D-5A0C91565FE8}" sibTransId="{8E48ACD3-4246-4B99-8117-5BCF0AFB264F}"/>
    <dgm:cxn modelId="{93474689-B60A-4EF1-A142-92AD64E9E58F}" type="presOf" srcId="{38959EB4-D65C-45D3-8C42-BAE9C3056812}" destId="{4537EDF8-B118-407D-91FA-7D7B7E6B9457}" srcOrd="0" destOrd="0" presId="urn:microsoft.com/office/officeart/2005/8/layout/venn3"/>
    <dgm:cxn modelId="{1E1F098E-7EF1-4217-AE61-62B3D5A70E16}" type="presOf" srcId="{D041EDF3-3352-417E-B5F1-C8DF1CEDA071}" destId="{C4272FEE-041B-444B-A4AB-6561F3F84A68}" srcOrd="0" destOrd="0" presId="urn:microsoft.com/office/officeart/2005/8/layout/venn3"/>
    <dgm:cxn modelId="{63E2A1AF-CA75-468F-9059-6164BE175F43}" srcId="{8FC54DC7-73CC-422F-80F1-F81DE482CC1C}" destId="{31F6A736-7F52-464E-B320-23BECF51750D}" srcOrd="7" destOrd="0" parTransId="{CDDC15BD-2929-41A7-81C7-0BC935B4823E}" sibTransId="{2A560F80-066F-45DB-AA8A-6F8CF8D5CADA}"/>
    <dgm:cxn modelId="{4C2A6587-A940-407B-9973-C42D58F0FAD0}" srcId="{8FC54DC7-73CC-422F-80F1-F81DE482CC1C}" destId="{38959EB4-D65C-45D3-8C42-BAE9C3056812}" srcOrd="8" destOrd="0" parTransId="{4E35E5C1-163F-4FEA-8B9E-53B0A5D50571}" sibTransId="{D0170183-C10C-4822-8F45-7AED3C4821EF}"/>
    <dgm:cxn modelId="{783674D4-BC5D-4543-B8BC-D374F6FBCBBA}" srcId="{8FC54DC7-73CC-422F-80F1-F81DE482CC1C}" destId="{62B804C8-2192-456C-B201-1512905310C3}" srcOrd="6" destOrd="0" parTransId="{734B11B9-2285-41E9-AEEE-51D4E737E12C}" sibTransId="{368E18AA-A44E-456E-B66F-EE53EADD43ED}"/>
    <dgm:cxn modelId="{EBE0178B-F7B5-48C6-8279-5FAB2CEADF12}" type="presOf" srcId="{86673A5B-0375-438E-AA19-875D0D4CDD60}" destId="{AF8ACC62-BC02-4AE7-9EA6-FE8677473F73}" srcOrd="0" destOrd="0" presId="urn:microsoft.com/office/officeart/2005/8/layout/venn3"/>
    <dgm:cxn modelId="{A69A0E6C-E2BD-4D42-BA13-9E060919641F}" type="presOf" srcId="{8FC54DC7-73CC-422F-80F1-F81DE482CC1C}" destId="{0F4C3155-CECF-4360-AE91-B1489765E4CA}" srcOrd="0" destOrd="0" presId="urn:microsoft.com/office/officeart/2005/8/layout/venn3"/>
    <dgm:cxn modelId="{F8FCFEA6-8A8B-4272-87CF-C07074E11BC4}" srcId="{8FC54DC7-73CC-422F-80F1-F81DE482CC1C}" destId="{D041EDF3-3352-417E-B5F1-C8DF1CEDA071}" srcOrd="4" destOrd="0" parTransId="{F5FFD084-6FAA-4913-92F8-C3D5E4842DD1}" sibTransId="{1E63D5BA-4314-47AF-A5C9-4DC7416C8D43}"/>
    <dgm:cxn modelId="{5C2AE0D6-61CE-4824-9FCF-EFF297180CF7}" type="presOf" srcId="{62B804C8-2192-456C-B201-1512905310C3}" destId="{940A57A8-51B1-4109-98BF-E54EC4E3F474}" srcOrd="0" destOrd="0" presId="urn:microsoft.com/office/officeart/2005/8/layout/venn3"/>
    <dgm:cxn modelId="{B3020906-7C2A-435F-A058-F1ABDFD21324}" type="presOf" srcId="{31F6A736-7F52-464E-B320-23BECF51750D}" destId="{86E7BD78-42D1-4A87-A27F-5AB0A925E059}" srcOrd="0" destOrd="0" presId="urn:microsoft.com/office/officeart/2005/8/layout/venn3"/>
    <dgm:cxn modelId="{0CBB9236-9608-4C91-9EF4-C450B400C1B7}" srcId="{8FC54DC7-73CC-422F-80F1-F81DE482CC1C}" destId="{86673A5B-0375-438E-AA19-875D0D4CDD60}" srcOrd="0" destOrd="0" parTransId="{9EDB641A-F837-4410-A96B-2C1B7E64B71E}" sibTransId="{6C4016BB-9FD9-471C-88B7-2488B8DD5760}"/>
    <dgm:cxn modelId="{06AC8A09-99F3-4975-B439-F970EB608515}" type="presOf" srcId="{5635BBF9-2942-4FA6-8C42-A85C829317A4}" destId="{5D828CF7-9D7F-4D68-9918-0836E53917D0}" srcOrd="0" destOrd="0" presId="urn:microsoft.com/office/officeart/2005/8/layout/venn3"/>
    <dgm:cxn modelId="{1603AF48-5A0C-4C9F-AE7C-E9EFB5ECABC9}" type="presOf" srcId="{A749DA84-C555-4110-978F-323BCF43D9AD}" destId="{C8D2620A-6F65-4C26-A798-90C64D8DCAC8}" srcOrd="0" destOrd="0" presId="urn:microsoft.com/office/officeart/2005/8/layout/venn3"/>
    <dgm:cxn modelId="{0EE45380-E4E7-493F-AB6E-B619DCDEF80A}" srcId="{8FC54DC7-73CC-422F-80F1-F81DE482CC1C}" destId="{5635BBF9-2942-4FA6-8C42-A85C829317A4}" srcOrd="5" destOrd="0" parTransId="{E7E4990D-B863-41D4-8CAC-330AE8955DFB}" sibTransId="{4B3B598D-FC2D-4410-97B6-C3AC004F959A}"/>
    <dgm:cxn modelId="{4C7A523B-2BB2-4A5E-B556-36F429FEA9F5}" type="presOf" srcId="{FCF52FFA-3A53-43D9-8323-8B627CC0913B}" destId="{D691ADCA-BE1C-48E3-A537-95A8096883AE}" srcOrd="0" destOrd="0" presId="urn:microsoft.com/office/officeart/2005/8/layout/venn3"/>
    <dgm:cxn modelId="{EEBB65EC-69B9-4B42-9A91-939A3425AFBE}" srcId="{8FC54DC7-73CC-422F-80F1-F81DE482CC1C}" destId="{A749DA84-C555-4110-978F-323BCF43D9AD}" srcOrd="1" destOrd="0" parTransId="{88E9C370-01D9-4DA5-B1CA-186AEFD24577}" sibTransId="{9F05F815-7D3F-43E1-A7A7-6E35F7F4D6AF}"/>
    <dgm:cxn modelId="{D4486C1F-C472-4FC5-B81A-E6733396A4BA}" type="presOf" srcId="{344A9781-6BC6-42D0-932A-BF33FE23EED6}" destId="{35418BDF-2D5F-47E8-8609-C9581659FBCA}" srcOrd="0" destOrd="0" presId="urn:microsoft.com/office/officeart/2005/8/layout/venn3"/>
    <dgm:cxn modelId="{45D7F521-8C34-4B2B-A9BE-5260ACF9D2C4}" type="presParOf" srcId="{0F4C3155-CECF-4360-AE91-B1489765E4CA}" destId="{AF8ACC62-BC02-4AE7-9EA6-FE8677473F73}" srcOrd="0" destOrd="0" presId="urn:microsoft.com/office/officeart/2005/8/layout/venn3"/>
    <dgm:cxn modelId="{6E6BA222-23A8-416D-99AC-29609C7A4CEE}" type="presParOf" srcId="{0F4C3155-CECF-4360-AE91-B1489765E4CA}" destId="{51557519-6C9E-4C1D-AE68-B8D757C50865}" srcOrd="1" destOrd="0" presId="urn:microsoft.com/office/officeart/2005/8/layout/venn3"/>
    <dgm:cxn modelId="{05E7DA79-430B-40B2-A303-4AC268AB2549}" type="presParOf" srcId="{0F4C3155-CECF-4360-AE91-B1489765E4CA}" destId="{C8D2620A-6F65-4C26-A798-90C64D8DCAC8}" srcOrd="2" destOrd="0" presId="urn:microsoft.com/office/officeart/2005/8/layout/venn3"/>
    <dgm:cxn modelId="{D8377726-5732-47C0-B8D5-08D95FC1191E}" type="presParOf" srcId="{0F4C3155-CECF-4360-AE91-B1489765E4CA}" destId="{3A65B359-E657-4CD6-A864-699188033285}" srcOrd="3" destOrd="0" presId="urn:microsoft.com/office/officeart/2005/8/layout/venn3"/>
    <dgm:cxn modelId="{0E7B2B41-A14A-400A-A4BE-A464F185A42D}" type="presParOf" srcId="{0F4C3155-CECF-4360-AE91-B1489765E4CA}" destId="{D691ADCA-BE1C-48E3-A537-95A8096883AE}" srcOrd="4" destOrd="0" presId="urn:microsoft.com/office/officeart/2005/8/layout/venn3"/>
    <dgm:cxn modelId="{F8700338-AD36-41D6-B55E-3F22204E238A}" type="presParOf" srcId="{0F4C3155-CECF-4360-AE91-B1489765E4CA}" destId="{EB874A4C-7E3C-437E-9DB4-4743C11FA8E5}" srcOrd="5" destOrd="0" presId="urn:microsoft.com/office/officeart/2005/8/layout/venn3"/>
    <dgm:cxn modelId="{371847DF-0FE1-407E-A200-B69FF595075F}" type="presParOf" srcId="{0F4C3155-CECF-4360-AE91-B1489765E4CA}" destId="{35418BDF-2D5F-47E8-8609-C9581659FBCA}" srcOrd="6" destOrd="0" presId="urn:microsoft.com/office/officeart/2005/8/layout/venn3"/>
    <dgm:cxn modelId="{41CC894A-19C4-4B51-8EA2-569575F14FB1}" type="presParOf" srcId="{0F4C3155-CECF-4360-AE91-B1489765E4CA}" destId="{D0CBEBD1-036F-465B-8F05-422B55FECCA9}" srcOrd="7" destOrd="0" presId="urn:microsoft.com/office/officeart/2005/8/layout/venn3"/>
    <dgm:cxn modelId="{43E9E44F-BB6D-4F1C-A213-329606E8FE6E}" type="presParOf" srcId="{0F4C3155-CECF-4360-AE91-B1489765E4CA}" destId="{C4272FEE-041B-444B-A4AB-6561F3F84A68}" srcOrd="8" destOrd="0" presId="urn:microsoft.com/office/officeart/2005/8/layout/venn3"/>
    <dgm:cxn modelId="{79EFDF00-3937-4EE9-8C25-23BE91EA924A}" type="presParOf" srcId="{0F4C3155-CECF-4360-AE91-B1489765E4CA}" destId="{72FC89B7-FF53-487D-9331-9FC4C2FE64CA}" srcOrd="9" destOrd="0" presId="urn:microsoft.com/office/officeart/2005/8/layout/venn3"/>
    <dgm:cxn modelId="{3E9DA303-97CD-4DA7-B68E-FDA47AEFD91E}" type="presParOf" srcId="{0F4C3155-CECF-4360-AE91-B1489765E4CA}" destId="{5D828CF7-9D7F-4D68-9918-0836E53917D0}" srcOrd="10" destOrd="0" presId="urn:microsoft.com/office/officeart/2005/8/layout/venn3"/>
    <dgm:cxn modelId="{5B6DBC8D-A76A-4236-AE03-729AA778AF2B}" type="presParOf" srcId="{0F4C3155-CECF-4360-AE91-B1489765E4CA}" destId="{4ED50D51-04EC-4494-809B-EEDFCB62C3D9}" srcOrd="11" destOrd="0" presId="urn:microsoft.com/office/officeart/2005/8/layout/venn3"/>
    <dgm:cxn modelId="{93CF9732-6E21-4F12-8B76-7EC8EF23C8E3}" type="presParOf" srcId="{0F4C3155-CECF-4360-AE91-B1489765E4CA}" destId="{940A57A8-51B1-4109-98BF-E54EC4E3F474}" srcOrd="12" destOrd="0" presId="urn:microsoft.com/office/officeart/2005/8/layout/venn3"/>
    <dgm:cxn modelId="{994D5BC4-81EA-4176-B626-FE5665FAC3F4}" type="presParOf" srcId="{0F4C3155-CECF-4360-AE91-B1489765E4CA}" destId="{C947BB8C-9CC3-4206-98D1-C0E9B5B6F08D}" srcOrd="13" destOrd="0" presId="urn:microsoft.com/office/officeart/2005/8/layout/venn3"/>
    <dgm:cxn modelId="{BB7D1058-30A4-43E9-ADA0-6669C2BC6464}" type="presParOf" srcId="{0F4C3155-CECF-4360-AE91-B1489765E4CA}" destId="{86E7BD78-42D1-4A87-A27F-5AB0A925E059}" srcOrd="14" destOrd="0" presId="urn:microsoft.com/office/officeart/2005/8/layout/venn3"/>
    <dgm:cxn modelId="{537BDEBA-358D-4571-829C-C72BA8507E5B}" type="presParOf" srcId="{0F4C3155-CECF-4360-AE91-B1489765E4CA}" destId="{DDC5B3E4-B46E-48E3-94C1-21C78CBDCE85}" srcOrd="15" destOrd="0" presId="urn:microsoft.com/office/officeart/2005/8/layout/venn3"/>
    <dgm:cxn modelId="{C8C9FA4C-0C88-4A4D-9B87-41844B6CC0D1}" type="presParOf" srcId="{0F4C3155-CECF-4360-AE91-B1489765E4CA}" destId="{4537EDF8-B118-407D-91FA-7D7B7E6B9457}" srcOrd="16" destOrd="0" presId="urn:microsoft.com/office/officeart/2005/8/layout/venn3"/>
  </dgm:cxnLst>
  <dgm:bg>
    <a:noFill/>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6A90B-31BD-465E-AB28-F73E5ADB2B7F}">
      <dsp:nvSpPr>
        <dsp:cNvPr id="0" name=""/>
        <dsp:cNvSpPr/>
      </dsp:nvSpPr>
      <dsp:spPr>
        <a:xfrm>
          <a:off x="4287695" y="1546082"/>
          <a:ext cx="1175034" cy="1175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UTI Action Plan </a:t>
          </a:r>
          <a:endParaRPr lang="en-US" sz="1900" kern="1200" dirty="0"/>
        </a:p>
      </dsp:txBody>
      <dsp:txXfrm>
        <a:off x="4459775" y="1718162"/>
        <a:ext cx="830874" cy="830874"/>
      </dsp:txXfrm>
    </dsp:sp>
    <dsp:sp modelId="{35E3AEC2-E2A8-4D98-B87B-EAF573F3798D}">
      <dsp:nvSpPr>
        <dsp:cNvPr id="0" name=""/>
        <dsp:cNvSpPr/>
      </dsp:nvSpPr>
      <dsp:spPr>
        <a:xfrm rot="16200000">
          <a:off x="4697988" y="1358013"/>
          <a:ext cx="354447" cy="21691"/>
        </a:xfrm>
        <a:custGeom>
          <a:avLst/>
          <a:gdLst/>
          <a:ahLst/>
          <a:cxnLst/>
          <a:rect l="0" t="0" r="0" b="0"/>
          <a:pathLst>
            <a:path>
              <a:moveTo>
                <a:pt x="0" y="10845"/>
              </a:moveTo>
              <a:lnTo>
                <a:pt x="354447" y="108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66351" y="1359997"/>
        <a:ext cx="17722" cy="17722"/>
      </dsp:txXfrm>
    </dsp:sp>
    <dsp:sp modelId="{7D85D550-3A07-48D3-84D6-689E1CAB30A3}">
      <dsp:nvSpPr>
        <dsp:cNvPr id="0" name=""/>
        <dsp:cNvSpPr/>
      </dsp:nvSpPr>
      <dsp:spPr>
        <a:xfrm>
          <a:off x="4287695" y="16601"/>
          <a:ext cx="1175034" cy="11750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Cultivating Enthusiasm</a:t>
          </a:r>
          <a:endParaRPr lang="en-US" sz="1000" kern="1200" dirty="0"/>
        </a:p>
      </dsp:txBody>
      <dsp:txXfrm>
        <a:off x="4459775" y="188681"/>
        <a:ext cx="830874" cy="830874"/>
      </dsp:txXfrm>
    </dsp:sp>
    <dsp:sp modelId="{2CD778E5-6A50-4CCC-A025-19C022F2809D}">
      <dsp:nvSpPr>
        <dsp:cNvPr id="0" name=""/>
        <dsp:cNvSpPr/>
      </dsp:nvSpPr>
      <dsp:spPr>
        <a:xfrm rot="19800000">
          <a:off x="5360273" y="1740383"/>
          <a:ext cx="354447" cy="21691"/>
        </a:xfrm>
        <a:custGeom>
          <a:avLst/>
          <a:gdLst/>
          <a:ahLst/>
          <a:cxnLst/>
          <a:rect l="0" t="0" r="0" b="0"/>
          <a:pathLst>
            <a:path>
              <a:moveTo>
                <a:pt x="0" y="10845"/>
              </a:moveTo>
              <a:lnTo>
                <a:pt x="354447" y="108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8636" y="1742368"/>
        <a:ext cx="17722" cy="17722"/>
      </dsp:txXfrm>
    </dsp:sp>
    <dsp:sp modelId="{7B78AD73-EBED-44AD-ADF7-19B8EC10292B}">
      <dsp:nvSpPr>
        <dsp:cNvPr id="0" name=""/>
        <dsp:cNvSpPr/>
      </dsp:nvSpPr>
      <dsp:spPr>
        <a:xfrm>
          <a:off x="5612265" y="781342"/>
          <a:ext cx="1175034" cy="1175034"/>
        </a:xfrm>
        <a:prstGeom prst="ellipse">
          <a:avLst/>
        </a:prstGeom>
        <a:solidFill>
          <a:schemeClr val="accent3">
            <a:hueOff val="2504483"/>
            <a:satOff val="-13452"/>
            <a:lumOff val="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Ongoing Education</a:t>
          </a:r>
          <a:endParaRPr lang="en-US" sz="1000" kern="1200" dirty="0"/>
        </a:p>
      </dsp:txBody>
      <dsp:txXfrm>
        <a:off x="5784345" y="953422"/>
        <a:ext cx="830874" cy="830874"/>
      </dsp:txXfrm>
    </dsp:sp>
    <dsp:sp modelId="{FD96D275-B5A6-49BD-8079-C509D82CAF9E}">
      <dsp:nvSpPr>
        <dsp:cNvPr id="0" name=""/>
        <dsp:cNvSpPr/>
      </dsp:nvSpPr>
      <dsp:spPr>
        <a:xfrm rot="1800000">
          <a:off x="5360273" y="2505124"/>
          <a:ext cx="354447" cy="21691"/>
        </a:xfrm>
        <a:custGeom>
          <a:avLst/>
          <a:gdLst/>
          <a:ahLst/>
          <a:cxnLst/>
          <a:rect l="0" t="0" r="0" b="0"/>
          <a:pathLst>
            <a:path>
              <a:moveTo>
                <a:pt x="0" y="10845"/>
              </a:moveTo>
              <a:lnTo>
                <a:pt x="354447" y="108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8636" y="2507109"/>
        <a:ext cx="17722" cy="17722"/>
      </dsp:txXfrm>
    </dsp:sp>
    <dsp:sp modelId="{323059C4-43F5-4A84-A14D-B6758F7D35A4}">
      <dsp:nvSpPr>
        <dsp:cNvPr id="0" name=""/>
        <dsp:cNvSpPr/>
      </dsp:nvSpPr>
      <dsp:spPr>
        <a:xfrm>
          <a:off x="5612265" y="2310823"/>
          <a:ext cx="1175034" cy="1175034"/>
        </a:xfrm>
        <a:prstGeom prst="ellipse">
          <a:avLst/>
        </a:prstGeom>
        <a:solidFill>
          <a:schemeClr val="accent3">
            <a:hueOff val="5008967"/>
            <a:satOff val="-26904"/>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Increasing Awareness</a:t>
          </a:r>
          <a:endParaRPr lang="en-US" sz="1000" kern="1200" dirty="0"/>
        </a:p>
      </dsp:txBody>
      <dsp:txXfrm>
        <a:off x="5784345" y="2482903"/>
        <a:ext cx="830874" cy="830874"/>
      </dsp:txXfrm>
    </dsp:sp>
    <dsp:sp modelId="{4F589626-EA0D-4AE8-87FE-9F97C6C311AE}">
      <dsp:nvSpPr>
        <dsp:cNvPr id="0" name=""/>
        <dsp:cNvSpPr/>
      </dsp:nvSpPr>
      <dsp:spPr>
        <a:xfrm rot="5400000">
          <a:off x="4697988" y="2887494"/>
          <a:ext cx="354447" cy="21691"/>
        </a:xfrm>
        <a:custGeom>
          <a:avLst/>
          <a:gdLst/>
          <a:ahLst/>
          <a:cxnLst/>
          <a:rect l="0" t="0" r="0" b="0"/>
          <a:pathLst>
            <a:path>
              <a:moveTo>
                <a:pt x="0" y="10845"/>
              </a:moveTo>
              <a:lnTo>
                <a:pt x="354447" y="108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66351" y="2889479"/>
        <a:ext cx="17722" cy="17722"/>
      </dsp:txXfrm>
    </dsp:sp>
    <dsp:sp modelId="{5BE18671-B923-43D4-B75C-C4F86DFB8A6B}">
      <dsp:nvSpPr>
        <dsp:cNvPr id="0" name=""/>
        <dsp:cNvSpPr/>
      </dsp:nvSpPr>
      <dsp:spPr>
        <a:xfrm>
          <a:off x="4287695" y="3075564"/>
          <a:ext cx="1175034" cy="1175034"/>
        </a:xfrm>
        <a:prstGeom prst="ellipse">
          <a:avLst/>
        </a:prstGeom>
        <a:solidFill>
          <a:schemeClr val="accent3">
            <a:hueOff val="7513450"/>
            <a:satOff val="-40355"/>
            <a:lumOff val="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Early Removal and Catheter Maintenance</a:t>
          </a:r>
          <a:endParaRPr lang="en-US" sz="1000" kern="1200" dirty="0"/>
        </a:p>
      </dsp:txBody>
      <dsp:txXfrm>
        <a:off x="4459775" y="3247644"/>
        <a:ext cx="830874" cy="830874"/>
      </dsp:txXfrm>
    </dsp:sp>
    <dsp:sp modelId="{FB4714F2-CE53-444D-A6DF-69F834DAD024}">
      <dsp:nvSpPr>
        <dsp:cNvPr id="0" name=""/>
        <dsp:cNvSpPr/>
      </dsp:nvSpPr>
      <dsp:spPr>
        <a:xfrm rot="9000000">
          <a:off x="4035703" y="2505124"/>
          <a:ext cx="354447" cy="21691"/>
        </a:xfrm>
        <a:custGeom>
          <a:avLst/>
          <a:gdLst/>
          <a:ahLst/>
          <a:cxnLst/>
          <a:rect l="0" t="0" r="0" b="0"/>
          <a:pathLst>
            <a:path>
              <a:moveTo>
                <a:pt x="0" y="10845"/>
              </a:moveTo>
              <a:lnTo>
                <a:pt x="354447" y="108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04066" y="2507109"/>
        <a:ext cx="17722" cy="17722"/>
      </dsp:txXfrm>
    </dsp:sp>
    <dsp:sp modelId="{BEDB9094-44C5-486D-B9ED-00A940BE9A3D}">
      <dsp:nvSpPr>
        <dsp:cNvPr id="0" name=""/>
        <dsp:cNvSpPr/>
      </dsp:nvSpPr>
      <dsp:spPr>
        <a:xfrm>
          <a:off x="2963125" y="2310823"/>
          <a:ext cx="1175034" cy="1175034"/>
        </a:xfrm>
        <a:prstGeom prst="ellipse">
          <a:avLst/>
        </a:prstGeom>
        <a:solidFill>
          <a:schemeClr val="accent3">
            <a:hueOff val="10017934"/>
            <a:satOff val="-53807"/>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Performance Improvement</a:t>
          </a:r>
          <a:endParaRPr lang="en-US" sz="1000" kern="1200" dirty="0"/>
        </a:p>
      </dsp:txBody>
      <dsp:txXfrm>
        <a:off x="3135205" y="2482903"/>
        <a:ext cx="830874" cy="830874"/>
      </dsp:txXfrm>
    </dsp:sp>
    <dsp:sp modelId="{D1FA294D-7E8F-449D-8799-DB9B16DC2CC1}">
      <dsp:nvSpPr>
        <dsp:cNvPr id="0" name=""/>
        <dsp:cNvSpPr/>
      </dsp:nvSpPr>
      <dsp:spPr>
        <a:xfrm rot="12600000">
          <a:off x="4035703" y="1740383"/>
          <a:ext cx="354447" cy="21691"/>
        </a:xfrm>
        <a:custGeom>
          <a:avLst/>
          <a:gdLst/>
          <a:ahLst/>
          <a:cxnLst/>
          <a:rect l="0" t="0" r="0" b="0"/>
          <a:pathLst>
            <a:path>
              <a:moveTo>
                <a:pt x="0" y="10845"/>
              </a:moveTo>
              <a:lnTo>
                <a:pt x="354447" y="108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04066" y="1742368"/>
        <a:ext cx="17722" cy="17722"/>
      </dsp:txXfrm>
    </dsp:sp>
    <dsp:sp modelId="{9273D737-05D0-4E5A-A60E-108C079135B7}">
      <dsp:nvSpPr>
        <dsp:cNvPr id="0" name=""/>
        <dsp:cNvSpPr/>
      </dsp:nvSpPr>
      <dsp:spPr>
        <a:xfrm>
          <a:off x="2963125" y="781342"/>
          <a:ext cx="1175034" cy="1175034"/>
        </a:xfrm>
        <a:prstGeom prst="ellipse">
          <a:avLst/>
        </a:prstGeom>
        <a:solidFill>
          <a:schemeClr val="accent3">
            <a:hueOff val="12522416"/>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Inter-professional Collaboration</a:t>
          </a:r>
          <a:endParaRPr lang="en-US" sz="1000" kern="1200" dirty="0"/>
        </a:p>
      </dsp:txBody>
      <dsp:txXfrm>
        <a:off x="3135205" y="953422"/>
        <a:ext cx="830874" cy="830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ACC62-BC02-4AE7-9EA6-FE8677473F73}">
      <dsp:nvSpPr>
        <dsp:cNvPr id="0" name=""/>
        <dsp:cNvSpPr/>
      </dsp:nvSpPr>
      <dsp:spPr>
        <a:xfrm>
          <a:off x="4522" y="1475398"/>
          <a:ext cx="1316402" cy="1316402"/>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Remove catheter within two hours of MD order for discontinuation. </a:t>
          </a:r>
          <a:endParaRPr lang="en-US" sz="800" kern="1200" dirty="0">
            <a:latin typeface="Cambria Math" panose="02040503050406030204" pitchFamily="18" charset="0"/>
            <a:ea typeface="Cambria Math" panose="02040503050406030204" pitchFamily="18" charset="0"/>
          </a:endParaRPr>
        </a:p>
      </dsp:txBody>
      <dsp:txXfrm>
        <a:off x="197305" y="1668181"/>
        <a:ext cx="930836" cy="930836"/>
      </dsp:txXfrm>
    </dsp:sp>
    <dsp:sp modelId="{C8D2620A-6F65-4C26-A798-90C64D8DCAC8}">
      <dsp:nvSpPr>
        <dsp:cNvPr id="0" name=""/>
        <dsp:cNvSpPr/>
      </dsp:nvSpPr>
      <dsp:spPr>
        <a:xfrm>
          <a:off x="1057644" y="1475398"/>
          <a:ext cx="1316402" cy="1316402"/>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Perform catheter care with soap and water every twelve hours and as needed. </a:t>
          </a:r>
          <a:endParaRPr lang="en-US" sz="800" kern="1200" dirty="0">
            <a:latin typeface="Cambria Math" panose="02040503050406030204" pitchFamily="18" charset="0"/>
            <a:ea typeface="Cambria Math" panose="02040503050406030204" pitchFamily="18" charset="0"/>
          </a:endParaRPr>
        </a:p>
      </dsp:txBody>
      <dsp:txXfrm>
        <a:off x="1250427" y="1668181"/>
        <a:ext cx="930836" cy="930836"/>
      </dsp:txXfrm>
    </dsp:sp>
    <dsp:sp modelId="{D691ADCA-BE1C-48E3-A537-95A8096883AE}">
      <dsp:nvSpPr>
        <dsp:cNvPr id="0" name=""/>
        <dsp:cNvSpPr/>
      </dsp:nvSpPr>
      <dsp:spPr>
        <a:xfrm>
          <a:off x="2110767" y="1475398"/>
          <a:ext cx="1316402" cy="1316402"/>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Label collection bag with date of insertion.</a:t>
          </a:r>
          <a:endParaRPr lang="en-US" sz="800" kern="1200" dirty="0">
            <a:latin typeface="Cambria Math" panose="02040503050406030204" pitchFamily="18" charset="0"/>
            <a:ea typeface="Cambria Math" panose="02040503050406030204" pitchFamily="18" charset="0"/>
          </a:endParaRPr>
        </a:p>
      </dsp:txBody>
      <dsp:txXfrm>
        <a:off x="2303550" y="1668181"/>
        <a:ext cx="930836" cy="930836"/>
      </dsp:txXfrm>
    </dsp:sp>
    <dsp:sp modelId="{35418BDF-2D5F-47E8-8609-C9581659FBCA}">
      <dsp:nvSpPr>
        <dsp:cNvPr id="0" name=""/>
        <dsp:cNvSpPr/>
      </dsp:nvSpPr>
      <dsp:spPr>
        <a:xfrm>
          <a:off x="3163889" y="1475398"/>
          <a:ext cx="1316402" cy="1316402"/>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Place alcohol-based cap on collection port</a:t>
          </a:r>
          <a:r>
            <a:rPr lang="en-US" sz="800" kern="1200" dirty="0" smtClean="0"/>
            <a:t>.</a:t>
          </a:r>
          <a:r>
            <a:rPr lang="en-US" sz="800" kern="1200" dirty="0" smtClean="0">
              <a:latin typeface="Cambria Math" panose="02040503050406030204" pitchFamily="18" charset="0"/>
              <a:ea typeface="Cambria Math" panose="02040503050406030204" pitchFamily="18" charset="0"/>
            </a:rPr>
            <a:t>.</a:t>
          </a:r>
          <a:endParaRPr lang="en-US" sz="800" kern="1200" dirty="0">
            <a:latin typeface="Cambria Math" panose="02040503050406030204" pitchFamily="18" charset="0"/>
            <a:ea typeface="Cambria Math" panose="02040503050406030204" pitchFamily="18" charset="0"/>
          </a:endParaRPr>
        </a:p>
      </dsp:txBody>
      <dsp:txXfrm>
        <a:off x="3356672" y="1668181"/>
        <a:ext cx="930836" cy="930836"/>
      </dsp:txXfrm>
    </dsp:sp>
    <dsp:sp modelId="{C4272FEE-041B-444B-A4AB-6561F3F84A68}">
      <dsp:nvSpPr>
        <dsp:cNvPr id="0" name=""/>
        <dsp:cNvSpPr/>
      </dsp:nvSpPr>
      <dsp:spPr>
        <a:xfrm>
          <a:off x="4217011" y="1475398"/>
          <a:ext cx="1316402" cy="1316402"/>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Ensure securement device is in place to prevent micro-friction within urethra. </a:t>
          </a:r>
          <a:endParaRPr lang="en-US" sz="800" kern="1200" dirty="0">
            <a:latin typeface="Cambria Math" panose="02040503050406030204" pitchFamily="18" charset="0"/>
            <a:ea typeface="Cambria Math" panose="02040503050406030204" pitchFamily="18" charset="0"/>
          </a:endParaRPr>
        </a:p>
      </dsp:txBody>
      <dsp:txXfrm>
        <a:off x="4409794" y="1668181"/>
        <a:ext cx="930836" cy="930836"/>
      </dsp:txXfrm>
    </dsp:sp>
    <dsp:sp modelId="{5D828CF7-9D7F-4D68-9918-0836E53917D0}">
      <dsp:nvSpPr>
        <dsp:cNvPr id="0" name=""/>
        <dsp:cNvSpPr/>
      </dsp:nvSpPr>
      <dsp:spPr>
        <a:xfrm>
          <a:off x="5270133" y="1475398"/>
          <a:ext cx="1316402" cy="1316402"/>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Prevent obstruction of urine within drainage system such as kinks in tubing.</a:t>
          </a:r>
          <a:endParaRPr lang="en-US" sz="800" kern="1200" dirty="0">
            <a:latin typeface="Cambria Math" panose="02040503050406030204" pitchFamily="18" charset="0"/>
            <a:ea typeface="Cambria Math" panose="02040503050406030204" pitchFamily="18" charset="0"/>
          </a:endParaRPr>
        </a:p>
      </dsp:txBody>
      <dsp:txXfrm>
        <a:off x="5462916" y="1668181"/>
        <a:ext cx="930836" cy="930836"/>
      </dsp:txXfrm>
    </dsp:sp>
    <dsp:sp modelId="{940A57A8-51B1-4109-98BF-E54EC4E3F474}">
      <dsp:nvSpPr>
        <dsp:cNvPr id="0" name=""/>
        <dsp:cNvSpPr/>
      </dsp:nvSpPr>
      <dsp:spPr>
        <a:xfrm>
          <a:off x="6323255" y="1475398"/>
          <a:ext cx="1316402" cy="1316402"/>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Maintain collection bag less than two-thirds full to prevent excess harboring of bacteria.</a:t>
          </a:r>
          <a:endParaRPr lang="en-US" sz="800" kern="1200" dirty="0"/>
        </a:p>
      </dsp:txBody>
      <dsp:txXfrm>
        <a:off x="6516038" y="1668181"/>
        <a:ext cx="930836" cy="930836"/>
      </dsp:txXfrm>
    </dsp:sp>
    <dsp:sp modelId="{86E7BD78-42D1-4A87-A27F-5AB0A925E059}">
      <dsp:nvSpPr>
        <dsp:cNvPr id="0" name=""/>
        <dsp:cNvSpPr/>
      </dsp:nvSpPr>
      <dsp:spPr>
        <a:xfrm>
          <a:off x="7380624" y="1481967"/>
          <a:ext cx="1316402" cy="1316402"/>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Keep collection back bellow level of bladder to prevent back-flow of urine.</a:t>
          </a:r>
          <a:endParaRPr lang="en-US" sz="800" kern="1200" dirty="0">
            <a:latin typeface="Cambria Math" panose="02040503050406030204" pitchFamily="18" charset="0"/>
            <a:ea typeface="Cambria Math" panose="02040503050406030204" pitchFamily="18" charset="0"/>
          </a:endParaRPr>
        </a:p>
      </dsp:txBody>
      <dsp:txXfrm>
        <a:off x="7573407" y="1674750"/>
        <a:ext cx="930836" cy="930836"/>
      </dsp:txXfrm>
    </dsp:sp>
    <dsp:sp modelId="{4537EDF8-B118-407D-91FA-7D7B7E6B9457}">
      <dsp:nvSpPr>
        <dsp:cNvPr id="0" name=""/>
        <dsp:cNvSpPr/>
      </dsp:nvSpPr>
      <dsp:spPr>
        <a:xfrm>
          <a:off x="8433746" y="1481967"/>
          <a:ext cx="1316402" cy="1316402"/>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2446" tIns="10160" rIns="72446" bIns="10160" numCol="1" spcCol="1270" anchor="ctr" anchorCtr="0">
          <a:noAutofit/>
        </a:bodyPr>
        <a:lstStyle/>
        <a:p>
          <a:pPr lvl="0" algn="ctr" defTabSz="355600">
            <a:lnSpc>
              <a:spcPct val="90000"/>
            </a:lnSpc>
            <a:spcBef>
              <a:spcPct val="0"/>
            </a:spcBef>
            <a:spcAft>
              <a:spcPct val="35000"/>
            </a:spcAft>
          </a:pPr>
          <a:r>
            <a:rPr lang="en-US" sz="800" kern="1200" dirty="0" smtClean="0">
              <a:latin typeface="Cambria Math" panose="02040503050406030204" pitchFamily="18" charset="0"/>
              <a:ea typeface="Cambria Math" panose="02040503050406030204" pitchFamily="18" charset="0"/>
            </a:rPr>
            <a:t>Prevent entire collection unit from coming into contact with the floor. </a:t>
          </a:r>
          <a:endParaRPr lang="en-US" sz="800" kern="1200" dirty="0">
            <a:latin typeface="Cambria Math" panose="02040503050406030204" pitchFamily="18" charset="0"/>
            <a:ea typeface="Cambria Math" panose="02040503050406030204" pitchFamily="18" charset="0"/>
          </a:endParaRPr>
        </a:p>
      </dsp:txBody>
      <dsp:txXfrm>
        <a:off x="8626529" y="1674750"/>
        <a:ext cx="930836" cy="930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ACC62-BC02-4AE7-9EA6-FE8677473F73}">
      <dsp:nvSpPr>
        <dsp:cNvPr id="0" name=""/>
        <dsp:cNvSpPr/>
      </dsp:nvSpPr>
      <dsp:spPr>
        <a:xfrm>
          <a:off x="7834" y="375339"/>
          <a:ext cx="2280389" cy="2280389"/>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Remove catheter within two hours of MD order for discontinuation. </a:t>
          </a:r>
          <a:endParaRPr lang="en-US" sz="1500" kern="1200" dirty="0">
            <a:latin typeface="Cambria Math" panose="02040503050406030204" pitchFamily="18" charset="0"/>
            <a:ea typeface="Cambria Math" panose="02040503050406030204" pitchFamily="18" charset="0"/>
          </a:endParaRPr>
        </a:p>
      </dsp:txBody>
      <dsp:txXfrm>
        <a:off x="341789" y="709294"/>
        <a:ext cx="1612479" cy="1612479"/>
      </dsp:txXfrm>
    </dsp:sp>
    <dsp:sp modelId="{C8D2620A-6F65-4C26-A798-90C64D8DCAC8}">
      <dsp:nvSpPr>
        <dsp:cNvPr id="0" name=""/>
        <dsp:cNvSpPr/>
      </dsp:nvSpPr>
      <dsp:spPr>
        <a:xfrm>
          <a:off x="1832146" y="375339"/>
          <a:ext cx="2280389" cy="2280389"/>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Perform catheter care with soap and water every twelve hours and as needed. </a:t>
          </a:r>
          <a:endParaRPr lang="en-US" sz="1500" kern="1200" dirty="0">
            <a:latin typeface="Cambria Math" panose="02040503050406030204" pitchFamily="18" charset="0"/>
            <a:ea typeface="Cambria Math" panose="02040503050406030204" pitchFamily="18" charset="0"/>
          </a:endParaRPr>
        </a:p>
      </dsp:txBody>
      <dsp:txXfrm>
        <a:off x="2166101" y="709294"/>
        <a:ext cx="1612479" cy="1612479"/>
      </dsp:txXfrm>
    </dsp:sp>
    <dsp:sp modelId="{D691ADCA-BE1C-48E3-A537-95A8096883AE}">
      <dsp:nvSpPr>
        <dsp:cNvPr id="0" name=""/>
        <dsp:cNvSpPr/>
      </dsp:nvSpPr>
      <dsp:spPr>
        <a:xfrm>
          <a:off x="3656458" y="375339"/>
          <a:ext cx="2280389" cy="2280389"/>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Label collection bag with date of insertion.</a:t>
          </a:r>
          <a:endParaRPr lang="en-US" sz="1500" kern="1200" dirty="0">
            <a:latin typeface="Cambria Math" panose="02040503050406030204" pitchFamily="18" charset="0"/>
            <a:ea typeface="Cambria Math" panose="02040503050406030204" pitchFamily="18" charset="0"/>
          </a:endParaRPr>
        </a:p>
      </dsp:txBody>
      <dsp:txXfrm>
        <a:off x="3990413" y="709294"/>
        <a:ext cx="1612479" cy="1612479"/>
      </dsp:txXfrm>
    </dsp:sp>
    <dsp:sp modelId="{35418BDF-2D5F-47E8-8609-C9581659FBCA}">
      <dsp:nvSpPr>
        <dsp:cNvPr id="0" name=""/>
        <dsp:cNvSpPr/>
      </dsp:nvSpPr>
      <dsp:spPr>
        <a:xfrm>
          <a:off x="5480770" y="375339"/>
          <a:ext cx="2280389" cy="2280389"/>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Place alcohol-based cap on collection port</a:t>
          </a:r>
          <a:r>
            <a:rPr lang="en-US" sz="1500" kern="1200" dirty="0" smtClean="0"/>
            <a:t>.</a:t>
          </a:r>
          <a:r>
            <a:rPr lang="en-US" sz="1500" kern="1200" dirty="0" smtClean="0">
              <a:latin typeface="Cambria Math" panose="02040503050406030204" pitchFamily="18" charset="0"/>
              <a:ea typeface="Cambria Math" panose="02040503050406030204" pitchFamily="18" charset="0"/>
            </a:rPr>
            <a:t>.</a:t>
          </a:r>
          <a:endParaRPr lang="en-US" sz="1500" kern="1200" dirty="0">
            <a:latin typeface="Cambria Math" panose="02040503050406030204" pitchFamily="18" charset="0"/>
            <a:ea typeface="Cambria Math" panose="02040503050406030204" pitchFamily="18" charset="0"/>
          </a:endParaRPr>
        </a:p>
      </dsp:txBody>
      <dsp:txXfrm>
        <a:off x="5814725" y="709294"/>
        <a:ext cx="1612479" cy="1612479"/>
      </dsp:txXfrm>
    </dsp:sp>
    <dsp:sp modelId="{C4272FEE-041B-444B-A4AB-6561F3F84A68}">
      <dsp:nvSpPr>
        <dsp:cNvPr id="0" name=""/>
        <dsp:cNvSpPr/>
      </dsp:nvSpPr>
      <dsp:spPr>
        <a:xfrm>
          <a:off x="7305082" y="375339"/>
          <a:ext cx="2280389" cy="2280389"/>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Ensure securement device is in place to prevent micro-friction within urethra. </a:t>
          </a:r>
          <a:endParaRPr lang="en-US" sz="1500" kern="1200" dirty="0">
            <a:latin typeface="Cambria Math" panose="02040503050406030204" pitchFamily="18" charset="0"/>
            <a:ea typeface="Cambria Math" panose="02040503050406030204" pitchFamily="18" charset="0"/>
          </a:endParaRPr>
        </a:p>
      </dsp:txBody>
      <dsp:txXfrm>
        <a:off x="7639037" y="709294"/>
        <a:ext cx="1612479" cy="1612479"/>
      </dsp:txXfrm>
    </dsp:sp>
    <dsp:sp modelId="{5D828CF7-9D7F-4D68-9918-0836E53917D0}">
      <dsp:nvSpPr>
        <dsp:cNvPr id="0" name=""/>
        <dsp:cNvSpPr/>
      </dsp:nvSpPr>
      <dsp:spPr>
        <a:xfrm>
          <a:off x="9129394" y="375339"/>
          <a:ext cx="2280389" cy="2280389"/>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Prevent obstruction of urine within drainage system such as kinks in tubing.</a:t>
          </a:r>
          <a:endParaRPr lang="en-US" sz="1500" kern="1200" dirty="0">
            <a:latin typeface="Cambria Math" panose="02040503050406030204" pitchFamily="18" charset="0"/>
            <a:ea typeface="Cambria Math" panose="02040503050406030204" pitchFamily="18" charset="0"/>
          </a:endParaRPr>
        </a:p>
      </dsp:txBody>
      <dsp:txXfrm>
        <a:off x="9463349" y="709294"/>
        <a:ext cx="1612479" cy="1612479"/>
      </dsp:txXfrm>
    </dsp:sp>
    <dsp:sp modelId="{940A57A8-51B1-4109-98BF-E54EC4E3F474}">
      <dsp:nvSpPr>
        <dsp:cNvPr id="0" name=""/>
        <dsp:cNvSpPr/>
      </dsp:nvSpPr>
      <dsp:spPr>
        <a:xfrm>
          <a:off x="10953706" y="375339"/>
          <a:ext cx="2280389" cy="2280389"/>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Maintain collection bag less than two-thirds full to prevent excess harboring of bacteria.</a:t>
          </a:r>
          <a:endParaRPr lang="en-US" sz="1500" kern="1200" dirty="0"/>
        </a:p>
      </dsp:txBody>
      <dsp:txXfrm>
        <a:off x="11287661" y="709294"/>
        <a:ext cx="1612479" cy="1612479"/>
      </dsp:txXfrm>
    </dsp:sp>
    <dsp:sp modelId="{86E7BD78-42D1-4A87-A27F-5AB0A925E059}">
      <dsp:nvSpPr>
        <dsp:cNvPr id="0" name=""/>
        <dsp:cNvSpPr/>
      </dsp:nvSpPr>
      <dsp:spPr>
        <a:xfrm>
          <a:off x="12785374" y="386718"/>
          <a:ext cx="2280389" cy="2280389"/>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Keep collection back bellow level of bladder to prevent back-flow of urine.</a:t>
          </a:r>
          <a:endParaRPr lang="en-US" sz="1500" kern="1200" dirty="0">
            <a:latin typeface="Cambria Math" panose="02040503050406030204" pitchFamily="18" charset="0"/>
            <a:ea typeface="Cambria Math" panose="02040503050406030204" pitchFamily="18" charset="0"/>
          </a:endParaRPr>
        </a:p>
      </dsp:txBody>
      <dsp:txXfrm>
        <a:off x="13119329" y="720673"/>
        <a:ext cx="1612479" cy="1612479"/>
      </dsp:txXfrm>
    </dsp:sp>
    <dsp:sp modelId="{4537EDF8-B118-407D-91FA-7D7B7E6B9457}">
      <dsp:nvSpPr>
        <dsp:cNvPr id="0" name=""/>
        <dsp:cNvSpPr/>
      </dsp:nvSpPr>
      <dsp:spPr>
        <a:xfrm>
          <a:off x="14609686" y="386718"/>
          <a:ext cx="2280389" cy="2280389"/>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Prevent entire collection unit from coming into contact with the floor. </a:t>
          </a:r>
          <a:endParaRPr lang="en-US" sz="1500" kern="1200" dirty="0">
            <a:latin typeface="Cambria Math" panose="02040503050406030204" pitchFamily="18" charset="0"/>
            <a:ea typeface="Cambria Math" panose="02040503050406030204" pitchFamily="18" charset="0"/>
          </a:endParaRPr>
        </a:p>
      </dsp:txBody>
      <dsp:txXfrm>
        <a:off x="14943641" y="720673"/>
        <a:ext cx="1612479" cy="1612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ACC62-BC02-4AE7-9EA6-FE8677473F73}">
      <dsp:nvSpPr>
        <dsp:cNvPr id="0" name=""/>
        <dsp:cNvSpPr/>
      </dsp:nvSpPr>
      <dsp:spPr>
        <a:xfrm>
          <a:off x="7834" y="375339"/>
          <a:ext cx="2280389" cy="2280389"/>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Remove catheter within two hours of MD order for discontinuation. </a:t>
          </a:r>
          <a:endParaRPr lang="en-US" sz="1500" kern="1200" dirty="0">
            <a:latin typeface="Cambria Math" panose="02040503050406030204" pitchFamily="18" charset="0"/>
            <a:ea typeface="Cambria Math" panose="02040503050406030204" pitchFamily="18" charset="0"/>
          </a:endParaRPr>
        </a:p>
      </dsp:txBody>
      <dsp:txXfrm>
        <a:off x="341789" y="709294"/>
        <a:ext cx="1612479" cy="1612479"/>
      </dsp:txXfrm>
    </dsp:sp>
    <dsp:sp modelId="{C8D2620A-6F65-4C26-A798-90C64D8DCAC8}">
      <dsp:nvSpPr>
        <dsp:cNvPr id="0" name=""/>
        <dsp:cNvSpPr/>
      </dsp:nvSpPr>
      <dsp:spPr>
        <a:xfrm>
          <a:off x="1832146" y="375339"/>
          <a:ext cx="2280389" cy="2280389"/>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Perform catheter care with soap and water every twelve hours and as needed. </a:t>
          </a:r>
          <a:endParaRPr lang="en-US" sz="1500" kern="1200" dirty="0">
            <a:latin typeface="Cambria Math" panose="02040503050406030204" pitchFamily="18" charset="0"/>
            <a:ea typeface="Cambria Math" panose="02040503050406030204" pitchFamily="18" charset="0"/>
          </a:endParaRPr>
        </a:p>
      </dsp:txBody>
      <dsp:txXfrm>
        <a:off x="2166101" y="709294"/>
        <a:ext cx="1612479" cy="1612479"/>
      </dsp:txXfrm>
    </dsp:sp>
    <dsp:sp modelId="{D691ADCA-BE1C-48E3-A537-95A8096883AE}">
      <dsp:nvSpPr>
        <dsp:cNvPr id="0" name=""/>
        <dsp:cNvSpPr/>
      </dsp:nvSpPr>
      <dsp:spPr>
        <a:xfrm>
          <a:off x="3656458" y="375339"/>
          <a:ext cx="2280389" cy="2280389"/>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Label collection bag with date of insertion.</a:t>
          </a:r>
          <a:endParaRPr lang="en-US" sz="1500" kern="1200" dirty="0">
            <a:latin typeface="Cambria Math" panose="02040503050406030204" pitchFamily="18" charset="0"/>
            <a:ea typeface="Cambria Math" panose="02040503050406030204" pitchFamily="18" charset="0"/>
          </a:endParaRPr>
        </a:p>
      </dsp:txBody>
      <dsp:txXfrm>
        <a:off x="3990413" y="709294"/>
        <a:ext cx="1612479" cy="1612479"/>
      </dsp:txXfrm>
    </dsp:sp>
    <dsp:sp modelId="{35418BDF-2D5F-47E8-8609-C9581659FBCA}">
      <dsp:nvSpPr>
        <dsp:cNvPr id="0" name=""/>
        <dsp:cNvSpPr/>
      </dsp:nvSpPr>
      <dsp:spPr>
        <a:xfrm>
          <a:off x="5480770" y="375339"/>
          <a:ext cx="2280389" cy="2280389"/>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Place alcohol-based cap on collection port</a:t>
          </a:r>
          <a:r>
            <a:rPr lang="en-US" sz="1500" kern="1200" dirty="0" smtClean="0"/>
            <a:t>.</a:t>
          </a:r>
          <a:r>
            <a:rPr lang="en-US" sz="1500" kern="1200" dirty="0" smtClean="0">
              <a:latin typeface="Cambria Math" panose="02040503050406030204" pitchFamily="18" charset="0"/>
              <a:ea typeface="Cambria Math" panose="02040503050406030204" pitchFamily="18" charset="0"/>
            </a:rPr>
            <a:t>.</a:t>
          </a:r>
          <a:endParaRPr lang="en-US" sz="1500" kern="1200" dirty="0">
            <a:latin typeface="Cambria Math" panose="02040503050406030204" pitchFamily="18" charset="0"/>
            <a:ea typeface="Cambria Math" panose="02040503050406030204" pitchFamily="18" charset="0"/>
          </a:endParaRPr>
        </a:p>
      </dsp:txBody>
      <dsp:txXfrm>
        <a:off x="5814725" y="709294"/>
        <a:ext cx="1612479" cy="1612479"/>
      </dsp:txXfrm>
    </dsp:sp>
    <dsp:sp modelId="{C4272FEE-041B-444B-A4AB-6561F3F84A68}">
      <dsp:nvSpPr>
        <dsp:cNvPr id="0" name=""/>
        <dsp:cNvSpPr/>
      </dsp:nvSpPr>
      <dsp:spPr>
        <a:xfrm>
          <a:off x="7305082" y="375339"/>
          <a:ext cx="2280389" cy="2280389"/>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Ensure securement device is in place to prevent micro-friction within urethra. </a:t>
          </a:r>
          <a:endParaRPr lang="en-US" sz="1500" kern="1200" dirty="0">
            <a:latin typeface="Cambria Math" panose="02040503050406030204" pitchFamily="18" charset="0"/>
            <a:ea typeface="Cambria Math" panose="02040503050406030204" pitchFamily="18" charset="0"/>
          </a:endParaRPr>
        </a:p>
      </dsp:txBody>
      <dsp:txXfrm>
        <a:off x="7639037" y="709294"/>
        <a:ext cx="1612479" cy="1612479"/>
      </dsp:txXfrm>
    </dsp:sp>
    <dsp:sp modelId="{5D828CF7-9D7F-4D68-9918-0836E53917D0}">
      <dsp:nvSpPr>
        <dsp:cNvPr id="0" name=""/>
        <dsp:cNvSpPr/>
      </dsp:nvSpPr>
      <dsp:spPr>
        <a:xfrm>
          <a:off x="9129394" y="375339"/>
          <a:ext cx="2280389" cy="2280389"/>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Prevent obstruction of urine within drainage system such as kinks in tubing.</a:t>
          </a:r>
          <a:endParaRPr lang="en-US" sz="1500" kern="1200" dirty="0">
            <a:latin typeface="Cambria Math" panose="02040503050406030204" pitchFamily="18" charset="0"/>
            <a:ea typeface="Cambria Math" panose="02040503050406030204" pitchFamily="18" charset="0"/>
          </a:endParaRPr>
        </a:p>
      </dsp:txBody>
      <dsp:txXfrm>
        <a:off x="9463349" y="709294"/>
        <a:ext cx="1612479" cy="1612479"/>
      </dsp:txXfrm>
    </dsp:sp>
    <dsp:sp modelId="{940A57A8-51B1-4109-98BF-E54EC4E3F474}">
      <dsp:nvSpPr>
        <dsp:cNvPr id="0" name=""/>
        <dsp:cNvSpPr/>
      </dsp:nvSpPr>
      <dsp:spPr>
        <a:xfrm>
          <a:off x="10953706" y="375339"/>
          <a:ext cx="2280389" cy="2280389"/>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Maintain collection bag less than two-thirds full to prevent excess harboring of bacteria.</a:t>
          </a:r>
          <a:endParaRPr lang="en-US" sz="1500" kern="1200" dirty="0"/>
        </a:p>
      </dsp:txBody>
      <dsp:txXfrm>
        <a:off x="11287661" y="709294"/>
        <a:ext cx="1612479" cy="1612479"/>
      </dsp:txXfrm>
    </dsp:sp>
    <dsp:sp modelId="{86E7BD78-42D1-4A87-A27F-5AB0A925E059}">
      <dsp:nvSpPr>
        <dsp:cNvPr id="0" name=""/>
        <dsp:cNvSpPr/>
      </dsp:nvSpPr>
      <dsp:spPr>
        <a:xfrm>
          <a:off x="12785374" y="386718"/>
          <a:ext cx="2280389" cy="2280389"/>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Keep collection back bellow level of bladder to prevent back-flow of urine.</a:t>
          </a:r>
          <a:endParaRPr lang="en-US" sz="1500" kern="1200" dirty="0">
            <a:latin typeface="Cambria Math" panose="02040503050406030204" pitchFamily="18" charset="0"/>
            <a:ea typeface="Cambria Math" panose="02040503050406030204" pitchFamily="18" charset="0"/>
          </a:endParaRPr>
        </a:p>
      </dsp:txBody>
      <dsp:txXfrm>
        <a:off x="13119329" y="720673"/>
        <a:ext cx="1612479" cy="1612479"/>
      </dsp:txXfrm>
    </dsp:sp>
    <dsp:sp modelId="{4537EDF8-B118-407D-91FA-7D7B7E6B9457}">
      <dsp:nvSpPr>
        <dsp:cNvPr id="0" name=""/>
        <dsp:cNvSpPr/>
      </dsp:nvSpPr>
      <dsp:spPr>
        <a:xfrm>
          <a:off x="14609686" y="386718"/>
          <a:ext cx="2280389" cy="2280389"/>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5497" tIns="19050" rIns="125497"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mbria Math" panose="02040503050406030204" pitchFamily="18" charset="0"/>
              <a:ea typeface="Cambria Math" panose="02040503050406030204" pitchFamily="18" charset="0"/>
            </a:rPr>
            <a:t>Prevent entire collection unit from coming into contact with the floor. </a:t>
          </a:r>
          <a:endParaRPr lang="en-US" sz="1500" kern="1200" dirty="0">
            <a:latin typeface="Cambria Math" panose="02040503050406030204" pitchFamily="18" charset="0"/>
            <a:ea typeface="Cambria Math" panose="02040503050406030204" pitchFamily="18" charset="0"/>
          </a:endParaRPr>
        </a:p>
      </dsp:txBody>
      <dsp:txXfrm>
        <a:off x="14943641" y="720673"/>
        <a:ext cx="1612479" cy="161247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0.48662</cdr:x>
      <cdr:y>0.27483</cdr:y>
    </cdr:from>
    <cdr:to>
      <cdr:x>0.61344</cdr:x>
      <cdr:y>0.42998</cdr:y>
    </cdr:to>
    <cdr:sp macro="" textlink="">
      <cdr:nvSpPr>
        <cdr:cNvPr id="2" name="TextBox 3"/>
        <cdr:cNvSpPr txBox="1"/>
      </cdr:nvSpPr>
      <cdr:spPr>
        <a:xfrm xmlns:a="http://schemas.openxmlformats.org/drawingml/2006/main">
          <a:off x="4678362" y="1581150"/>
          <a:ext cx="1219200" cy="89255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600" dirty="0" smtClean="0">
              <a:solidFill>
                <a:srgbClr val="52442C"/>
              </a:solidFill>
              <a:latin typeface="Britannic Bold" panose="020B0903060703020204" pitchFamily="34" charset="0"/>
            </a:rPr>
            <a:t>Action Plan</a:t>
          </a:r>
          <a:endParaRPr lang="en-US" sz="2600" dirty="0">
            <a:solidFill>
              <a:srgbClr val="52442C"/>
            </a:solidFill>
            <a:latin typeface="Britannic Bold" panose="020B0903060703020204" pitchFamily="34" charset="0"/>
          </a:endParaRPr>
        </a:p>
      </cdr:txBody>
    </cdr:sp>
  </cdr:relSizeAnchor>
  <cdr:relSizeAnchor xmlns:cdr="http://schemas.openxmlformats.org/drawingml/2006/chartDrawing">
    <cdr:from>
      <cdr:x>0.55003</cdr:x>
      <cdr:y>0.44702</cdr:y>
    </cdr:from>
    <cdr:to>
      <cdr:x>0.55067</cdr:x>
      <cdr:y>0.87538</cdr:y>
    </cdr:to>
    <cdr:cxnSp macro="">
      <cdr:nvCxnSpPr>
        <cdr:cNvPr id="3" name="Straight Arrow Connector 2"/>
        <cdr:cNvCxnSpPr/>
      </cdr:nvCxnSpPr>
      <cdr:spPr>
        <a:xfrm xmlns:a="http://schemas.openxmlformats.org/drawingml/2006/main" flipH="1">
          <a:off x="5287962" y="2571750"/>
          <a:ext cx="6137" cy="2464412"/>
        </a:xfrm>
        <a:prstGeom xmlns:a="http://schemas.openxmlformats.org/drawingml/2006/main" prst="straightConnector1">
          <a:avLst/>
        </a:prstGeom>
        <a:ln xmlns:a="http://schemas.openxmlformats.org/drawingml/2006/main" w="38100">
          <a:solidFill>
            <a:srgbClr val="52442C"/>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3/25/2015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3/25/2015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3/25/2015</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3/25/2015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3/25/2015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3/25/2015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3/25/2015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3/25/2015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3/25/2015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3/25/2015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3/25/2015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3/25/2015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3/25/2015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3/25/2015</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CAUTI Crusher UTI Action Plan </a:t>
            </a:r>
            <a:r>
              <a:rPr lang="en-US" smtClean="0"/>
              <a:t>and its </a:t>
            </a:r>
            <a:r>
              <a:rPr lang="en-US" dirty="0" smtClean="0"/>
              <a:t>Effects on CAUTI Reduction in the Intensive Care Unit</a:t>
            </a:r>
            <a:endParaRPr lang="en-US" dirty="0"/>
          </a:p>
        </p:txBody>
      </p:sp>
      <p:sp>
        <p:nvSpPr>
          <p:cNvPr id="3" name="Subtitle 2"/>
          <p:cNvSpPr>
            <a:spLocks noGrp="1"/>
          </p:cNvSpPr>
          <p:nvPr>
            <p:ph type="subTitle" idx="1"/>
          </p:nvPr>
        </p:nvSpPr>
        <p:spPr/>
        <p:txBody>
          <a:bodyPr/>
          <a:lstStyle/>
          <a:p>
            <a:r>
              <a:rPr lang="en-US" dirty="0" smtClean="0"/>
              <a:t>Cindy Hernandez</a:t>
            </a:r>
          </a:p>
          <a:p>
            <a:r>
              <a:rPr lang="en-US" dirty="0" smtClean="0"/>
              <a:t>Mariam </a:t>
            </a:r>
            <a:r>
              <a:rPr lang="en-US" dirty="0" err="1" smtClean="0"/>
              <a:t>yazdi</a:t>
            </a:r>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4520" t="2381" r="19652" b="4762"/>
          <a:stretch/>
        </p:blipFill>
        <p:spPr>
          <a:xfrm>
            <a:off x="3122612" y="1600200"/>
            <a:ext cx="6283569" cy="4876800"/>
          </a:xfrm>
        </p:spPr>
      </p:pic>
      <p:graphicFrame>
        <p:nvGraphicFramePr>
          <p:cNvPr id="4" name="Diagram 3"/>
          <p:cNvGraphicFramePr/>
          <p:nvPr>
            <p:extLst>
              <p:ext uri="{D42A27DB-BD31-4B8C-83A1-F6EECF244321}">
                <p14:modId xmlns:p14="http://schemas.microsoft.com/office/powerpoint/2010/main" val="2727774572"/>
              </p:ext>
            </p:extLst>
          </p:nvPr>
        </p:nvGraphicFramePr>
        <p:xfrm>
          <a:off x="13630056" y="35280600"/>
          <a:ext cx="16890555" cy="3031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727774572"/>
              </p:ext>
            </p:extLst>
          </p:nvPr>
        </p:nvGraphicFramePr>
        <p:xfrm>
          <a:off x="13782456" y="35433000"/>
          <a:ext cx="16890555" cy="30310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73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Interprofessional</a:t>
            </a:r>
            <a:r>
              <a:rPr lang="en-US" dirty="0" smtClean="0"/>
              <a:t> Collaboration</a:t>
            </a:r>
            <a:endParaRPr lang="en-US" dirty="0"/>
          </a:p>
        </p:txBody>
      </p:sp>
      <p:sp>
        <p:nvSpPr>
          <p:cNvPr id="5" name="Content Placeholder 4"/>
          <p:cNvSpPr txBox="1">
            <a:spLocks noGrp="1"/>
          </p:cNvSpPr>
          <p:nvPr>
            <p:ph idx="1"/>
          </p:nvPr>
        </p:nvSpPr>
        <p:spPr>
          <a:xfrm>
            <a:off x="1218883" y="1803400"/>
            <a:ext cx="9751060" cy="4681282"/>
          </a:xfrm>
          <a:prstGeom prst="rect">
            <a:avLst/>
          </a:prstGeom>
          <a:noFill/>
        </p:spPr>
        <p:txBody>
          <a:bodyPr wrap="square" rtlCol="0">
            <a:spAutoFit/>
          </a:bodyPr>
          <a:lstStyle/>
          <a:p>
            <a:pPr marL="0" indent="0" algn="ctr">
              <a:buNone/>
            </a:pPr>
            <a:r>
              <a:rPr lang="en-US" dirty="0" smtClean="0">
                <a:latin typeface="Britannic Bold" panose="020B0903060703020204" pitchFamily="34" charset="0"/>
              </a:rPr>
              <a:t>List of Identified Pathogens Related to Catheter-Associated Urinary Tract Infections (CAUTIs</a:t>
            </a:r>
            <a:r>
              <a:rPr lang="en-US" dirty="0">
                <a:latin typeface="Britannic Bold" panose="020B0903060703020204" pitchFamily="34" charset="0"/>
              </a:rPr>
              <a:t>)</a:t>
            </a:r>
          </a:p>
          <a:p>
            <a:pPr marL="0" indent="0" algn="ctr">
              <a:lnSpc>
                <a:spcPct val="100000"/>
              </a:lnSpc>
              <a:buNone/>
            </a:pPr>
            <a:r>
              <a:rPr lang="en-US" sz="1050" dirty="0" smtClean="0">
                <a:latin typeface="Georgia" panose="02040502050405020303" pitchFamily="18" charset="0"/>
              </a:rPr>
              <a:t>E. coli</a:t>
            </a:r>
          </a:p>
          <a:p>
            <a:pPr marL="0" indent="0" algn="ctr">
              <a:lnSpc>
                <a:spcPct val="100000"/>
              </a:lnSpc>
              <a:buNone/>
            </a:pPr>
            <a:r>
              <a:rPr lang="en-US" sz="1050" dirty="0" smtClean="0">
                <a:latin typeface="Georgia" panose="02040502050405020303" pitchFamily="18" charset="0"/>
              </a:rPr>
              <a:t>Pseudomonas </a:t>
            </a:r>
            <a:r>
              <a:rPr lang="en-US" sz="1050" dirty="0" err="1" smtClean="0">
                <a:latin typeface="Georgia" panose="02040502050405020303" pitchFamily="18" charset="0"/>
              </a:rPr>
              <a:t>aeruginosa</a:t>
            </a:r>
            <a:endParaRPr lang="en-US" sz="1050" dirty="0" smtClean="0">
              <a:latin typeface="Georgia" panose="02040502050405020303" pitchFamily="18" charset="0"/>
            </a:endParaRPr>
          </a:p>
          <a:p>
            <a:pPr marL="0" indent="0" algn="ctr">
              <a:lnSpc>
                <a:spcPct val="100000"/>
              </a:lnSpc>
              <a:buNone/>
            </a:pPr>
            <a:r>
              <a:rPr lang="en-US" sz="1050" dirty="0" smtClean="0">
                <a:latin typeface="Georgia" panose="02040502050405020303" pitchFamily="18" charset="0"/>
              </a:rPr>
              <a:t>Enterococcus </a:t>
            </a:r>
            <a:r>
              <a:rPr lang="en-US" sz="1050" dirty="0" err="1" smtClean="0">
                <a:latin typeface="Georgia" panose="02040502050405020303" pitchFamily="18" charset="0"/>
              </a:rPr>
              <a:t>faecalis</a:t>
            </a:r>
            <a:r>
              <a:rPr lang="en-US" sz="1050" dirty="0" smtClean="0">
                <a:latin typeface="Georgia" panose="02040502050405020303" pitchFamily="18" charset="0"/>
              </a:rPr>
              <a:t> </a:t>
            </a:r>
          </a:p>
          <a:p>
            <a:pPr marL="0" indent="0" algn="ctr">
              <a:lnSpc>
                <a:spcPct val="100000"/>
              </a:lnSpc>
              <a:buNone/>
            </a:pPr>
            <a:r>
              <a:rPr lang="en-US" sz="1050" dirty="0" smtClean="0">
                <a:latin typeface="Georgia" panose="02040502050405020303" pitchFamily="18" charset="0"/>
              </a:rPr>
              <a:t>E. coli ESBL</a:t>
            </a:r>
          </a:p>
          <a:p>
            <a:pPr marL="0" indent="0" algn="ctr">
              <a:lnSpc>
                <a:spcPct val="100000"/>
              </a:lnSpc>
              <a:buNone/>
            </a:pPr>
            <a:r>
              <a:rPr lang="en-US" sz="1050" dirty="0" err="1" smtClean="0">
                <a:latin typeface="Georgia" panose="02040502050405020303" pitchFamily="18" charset="0"/>
              </a:rPr>
              <a:t>Klebsiella</a:t>
            </a:r>
            <a:r>
              <a:rPr lang="en-US" sz="1050" dirty="0" smtClean="0">
                <a:latin typeface="Georgia" panose="02040502050405020303" pitchFamily="18" charset="0"/>
              </a:rPr>
              <a:t> </a:t>
            </a:r>
            <a:r>
              <a:rPr lang="en-US" sz="1050" dirty="0" err="1" smtClean="0">
                <a:latin typeface="Georgia" panose="02040502050405020303" pitchFamily="18" charset="0"/>
              </a:rPr>
              <a:t>oxytoca</a:t>
            </a:r>
            <a:endParaRPr lang="en-US" sz="1050" dirty="0" smtClean="0">
              <a:latin typeface="Georgia" panose="02040502050405020303" pitchFamily="18" charset="0"/>
            </a:endParaRPr>
          </a:p>
          <a:p>
            <a:pPr marL="0" indent="0" algn="ctr">
              <a:lnSpc>
                <a:spcPct val="100000"/>
              </a:lnSpc>
              <a:buNone/>
            </a:pPr>
            <a:r>
              <a:rPr lang="en-US" sz="1050" dirty="0" err="1" smtClean="0">
                <a:latin typeface="Georgia" panose="02040502050405020303" pitchFamily="18" charset="0"/>
              </a:rPr>
              <a:t>Acinetobacter</a:t>
            </a:r>
            <a:r>
              <a:rPr lang="en-US" sz="1050" dirty="0" smtClean="0">
                <a:latin typeface="Georgia" panose="02040502050405020303" pitchFamily="18" charset="0"/>
              </a:rPr>
              <a:t> </a:t>
            </a:r>
            <a:r>
              <a:rPr lang="en-US" sz="1050" dirty="0" err="1" smtClean="0">
                <a:latin typeface="Georgia" panose="02040502050405020303" pitchFamily="18" charset="0"/>
              </a:rPr>
              <a:t>baumannii</a:t>
            </a:r>
            <a:endParaRPr lang="en-US" sz="1050" dirty="0" smtClean="0">
              <a:latin typeface="Georgia" panose="02040502050405020303" pitchFamily="18" charset="0"/>
            </a:endParaRPr>
          </a:p>
          <a:p>
            <a:pPr marL="0" indent="0" algn="ctr">
              <a:lnSpc>
                <a:spcPct val="100000"/>
              </a:lnSpc>
              <a:buNone/>
            </a:pPr>
            <a:r>
              <a:rPr lang="en-US" sz="1050" dirty="0" err="1" smtClean="0">
                <a:latin typeface="Georgia" panose="02040502050405020303" pitchFamily="18" charset="0"/>
              </a:rPr>
              <a:t>Enterobacter</a:t>
            </a:r>
            <a:r>
              <a:rPr lang="en-US" sz="1050" dirty="0" smtClean="0">
                <a:latin typeface="Georgia" panose="02040502050405020303" pitchFamily="18" charset="0"/>
              </a:rPr>
              <a:t> cloacae</a:t>
            </a:r>
          </a:p>
          <a:p>
            <a:pPr marL="0" indent="0" algn="ctr">
              <a:lnSpc>
                <a:spcPct val="100000"/>
              </a:lnSpc>
              <a:buNone/>
            </a:pPr>
            <a:r>
              <a:rPr lang="en-US" sz="1050" dirty="0" smtClean="0">
                <a:latin typeface="Georgia" panose="02040502050405020303" pitchFamily="18" charset="0"/>
              </a:rPr>
              <a:t>Proteus mirabilis</a:t>
            </a:r>
          </a:p>
          <a:p>
            <a:pPr marL="0" indent="0" algn="ctr">
              <a:lnSpc>
                <a:spcPct val="100000"/>
              </a:lnSpc>
              <a:buNone/>
            </a:pPr>
            <a:r>
              <a:rPr lang="en-US" sz="1050" dirty="0" err="1" smtClean="0">
                <a:latin typeface="Georgia" panose="02040502050405020303" pitchFamily="18" charset="0"/>
              </a:rPr>
              <a:t>Serratia</a:t>
            </a:r>
            <a:r>
              <a:rPr lang="en-US" sz="1050" dirty="0" smtClean="0">
                <a:latin typeface="Georgia" panose="02040502050405020303" pitchFamily="18" charset="0"/>
              </a:rPr>
              <a:t> </a:t>
            </a:r>
            <a:r>
              <a:rPr lang="en-US" sz="1050" dirty="0" err="1" smtClean="0">
                <a:latin typeface="Georgia" panose="02040502050405020303" pitchFamily="18" charset="0"/>
              </a:rPr>
              <a:t>arcescens</a:t>
            </a:r>
            <a:endParaRPr lang="en-US" sz="1050" dirty="0" smtClean="0">
              <a:latin typeface="Georgia" panose="02040502050405020303" pitchFamily="18" charset="0"/>
            </a:endParaRPr>
          </a:p>
          <a:p>
            <a:pPr marL="0" indent="0" algn="ctr">
              <a:lnSpc>
                <a:spcPct val="100000"/>
              </a:lnSpc>
              <a:buNone/>
            </a:pPr>
            <a:r>
              <a:rPr lang="en-US" sz="1050" dirty="0" smtClean="0">
                <a:latin typeface="Georgia" panose="02040502050405020303" pitchFamily="18" charset="0"/>
              </a:rPr>
              <a:t>Staphylococcus </a:t>
            </a:r>
            <a:r>
              <a:rPr lang="en-US" sz="1050" dirty="0" err="1" smtClean="0">
                <a:latin typeface="Georgia" panose="02040502050405020303" pitchFamily="18" charset="0"/>
              </a:rPr>
              <a:t>epi</a:t>
            </a:r>
            <a:endParaRPr lang="en-US" sz="1050" dirty="0">
              <a:latin typeface="Georgia" panose="02040502050405020303" pitchFamily="18" charset="0"/>
            </a:endParaRPr>
          </a:p>
        </p:txBody>
      </p:sp>
    </p:spTree>
    <p:extLst>
      <p:ext uri="{BB962C8B-B14F-4D97-AF65-F5344CB8AC3E}">
        <p14:creationId xmlns:p14="http://schemas.microsoft.com/office/powerpoint/2010/main" val="15223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13025549"/>
              </p:ext>
            </p:extLst>
          </p:nvPr>
        </p:nvGraphicFramePr>
        <p:xfrm>
          <a:off x="1903412" y="1371600"/>
          <a:ext cx="7932638" cy="4587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88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85664604"/>
              </p:ext>
            </p:extLst>
          </p:nvPr>
        </p:nvGraphicFramePr>
        <p:xfrm>
          <a:off x="1416050" y="552450"/>
          <a:ext cx="9613899" cy="5753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180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51327627"/>
              </p:ext>
            </p:extLst>
          </p:nvPr>
        </p:nvGraphicFramePr>
        <p:xfrm>
          <a:off x="1903412" y="457200"/>
          <a:ext cx="81534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540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Objectives </a:t>
            </a:r>
            <a:endParaRPr lang="en-US" dirty="0"/>
          </a:p>
        </p:txBody>
      </p:sp>
      <p:sp>
        <p:nvSpPr>
          <p:cNvPr id="3" name="Content Placeholder 2"/>
          <p:cNvSpPr>
            <a:spLocks noGrp="1"/>
          </p:cNvSpPr>
          <p:nvPr>
            <p:ph idx="1"/>
          </p:nvPr>
        </p:nvSpPr>
        <p:spPr/>
        <p:txBody>
          <a:bodyPr/>
          <a:lstStyle/>
          <a:p>
            <a:r>
              <a:rPr lang="en-US" dirty="0" smtClean="0"/>
              <a:t>Nurse Driven Protocol for Catheter Removal</a:t>
            </a:r>
          </a:p>
          <a:p>
            <a:r>
              <a:rPr lang="en-US" dirty="0" smtClean="0"/>
              <a:t>Prevention Team </a:t>
            </a:r>
          </a:p>
        </p:txBody>
      </p:sp>
    </p:spTree>
    <p:extLst>
      <p:ext uri="{BB962C8B-B14F-4D97-AF65-F5344CB8AC3E}">
        <p14:creationId xmlns:p14="http://schemas.microsoft.com/office/powerpoint/2010/main" val="206410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lnSpc>
                <a:spcPct val="120000"/>
              </a:lnSpc>
              <a:buNone/>
            </a:pPr>
            <a:r>
              <a:rPr lang="en-US" dirty="0">
                <a:latin typeface="Georgia" panose="02040502050405020303" pitchFamily="18" charset="0"/>
              </a:rPr>
              <a:t>Eliminating Catheter-Associated Urinary Tract Infections. Health Research &amp; Educational Trust, Chicago: July 2013. Accessed at www.hpoe.org. </a:t>
            </a:r>
          </a:p>
          <a:p>
            <a:pPr marL="514350" indent="-514350">
              <a:lnSpc>
                <a:spcPct val="120000"/>
              </a:lnSpc>
              <a:buNone/>
            </a:pPr>
            <a:r>
              <a:rPr lang="en-US" dirty="0">
                <a:latin typeface="Georgia" panose="02040502050405020303" pitchFamily="18" charset="0"/>
              </a:rPr>
              <a:t>Health and Research Educational Trust; CUSP, Eliminating CAUTI: A National Patient Safety Imperative. (2013). </a:t>
            </a:r>
            <a:r>
              <a:rPr lang="en-US" i="1" dirty="0">
                <a:latin typeface="Georgia" panose="02040502050405020303" pitchFamily="18" charset="0"/>
              </a:rPr>
              <a:t>Interim Data Report on the National On the CUSP: Stop CAUTI Project</a:t>
            </a:r>
            <a:r>
              <a:rPr lang="en-US" dirty="0">
                <a:latin typeface="Georgia" panose="02040502050405020303" pitchFamily="18" charset="0"/>
              </a:rPr>
              <a:t>. Retrieved from http://www.ahrq.gov/professionals/quality-patient-safety/cusp/using-cusp-prevention/cauti-interim/cauti-interim.pdf</a:t>
            </a:r>
          </a:p>
          <a:p>
            <a:pPr marL="514350" indent="-514350">
              <a:lnSpc>
                <a:spcPct val="120000"/>
              </a:lnSpc>
              <a:buNone/>
            </a:pPr>
            <a:r>
              <a:rPr lang="en-US" dirty="0">
                <a:latin typeface="Georgia" panose="02040502050405020303" pitchFamily="18" charset="0"/>
              </a:rPr>
              <a:t>Martinez-</a:t>
            </a:r>
            <a:r>
              <a:rPr lang="en-US" dirty="0" err="1">
                <a:latin typeface="Georgia" panose="02040502050405020303" pitchFamily="18" charset="0"/>
              </a:rPr>
              <a:t>Resendez</a:t>
            </a:r>
            <a:r>
              <a:rPr lang="en-US" dirty="0">
                <a:latin typeface="Georgia" panose="02040502050405020303" pitchFamily="18" charset="0"/>
              </a:rPr>
              <a:t>, MD, M., et al. (2014). Impact of daily </a:t>
            </a:r>
            <a:r>
              <a:rPr lang="en-US" dirty="0" err="1">
                <a:latin typeface="Georgia" panose="02040502050405020303" pitchFamily="18" charset="0"/>
              </a:rPr>
              <a:t>chlorhexidine</a:t>
            </a:r>
            <a:r>
              <a:rPr lang="en-US" dirty="0">
                <a:latin typeface="Georgia" panose="02040502050405020303" pitchFamily="18" charset="0"/>
              </a:rPr>
              <a:t> baths and hand hygiene compliance on nosocomial infection rates in critically ill patients. </a:t>
            </a:r>
            <a:r>
              <a:rPr lang="en-US" i="1" dirty="0">
                <a:latin typeface="Georgia" panose="02040502050405020303" pitchFamily="18" charset="0"/>
              </a:rPr>
              <a:t>American Journal of Infection Control,</a:t>
            </a:r>
            <a:r>
              <a:rPr lang="en-US" dirty="0">
                <a:latin typeface="Georgia" panose="02040502050405020303" pitchFamily="18" charset="0"/>
              </a:rPr>
              <a:t> </a:t>
            </a:r>
            <a:r>
              <a:rPr lang="en-US" i="1" dirty="0">
                <a:latin typeface="Georgia" panose="02040502050405020303" pitchFamily="18" charset="0"/>
              </a:rPr>
              <a:t>42</a:t>
            </a:r>
            <a:r>
              <a:rPr lang="en-US" dirty="0">
                <a:latin typeface="Georgia" panose="02040502050405020303" pitchFamily="18" charset="0"/>
              </a:rPr>
              <a:t>, 713-717.</a:t>
            </a:r>
          </a:p>
          <a:p>
            <a:pPr marL="514350" indent="-514350">
              <a:lnSpc>
                <a:spcPct val="120000"/>
              </a:lnSpc>
              <a:buNone/>
            </a:pPr>
            <a:r>
              <a:rPr lang="en-US" dirty="0" err="1">
                <a:latin typeface="Georgia" panose="02040502050405020303" pitchFamily="18" charset="0"/>
              </a:rPr>
              <a:t>Rebmann</a:t>
            </a:r>
            <a:r>
              <a:rPr lang="en-US" dirty="0">
                <a:latin typeface="Georgia" panose="02040502050405020303" pitchFamily="18" charset="0"/>
              </a:rPr>
              <a:t>, T., &amp; Greene, L. (2014). Preventing Catheter-associated Urinary Tract Infections: An Executive Summary Of The Association For Professionals In Infection Control And Epidemiology, </a:t>
            </a:r>
            <a:r>
              <a:rPr lang="en-US" dirty="0" err="1">
                <a:latin typeface="Georgia" panose="02040502050405020303" pitchFamily="18" charset="0"/>
              </a:rPr>
              <a:t>Inc</a:t>
            </a:r>
            <a:r>
              <a:rPr lang="en-US" dirty="0">
                <a:latin typeface="Georgia" panose="02040502050405020303" pitchFamily="18" charset="0"/>
              </a:rPr>
              <a:t>, Elimination Guide. </a:t>
            </a:r>
            <a:r>
              <a:rPr lang="en-US" i="1" dirty="0">
                <a:latin typeface="Georgia" panose="02040502050405020303" pitchFamily="18" charset="0"/>
              </a:rPr>
              <a:t>American Journal of Infection Control, </a:t>
            </a:r>
            <a:r>
              <a:rPr lang="en-US" dirty="0">
                <a:latin typeface="Georgia" panose="02040502050405020303" pitchFamily="18" charset="0"/>
              </a:rPr>
              <a:t>644-646.</a:t>
            </a:r>
            <a:endParaRPr lang="en-US" dirty="0">
              <a:latin typeface="Georgia" panose="02040502050405020303" pitchFamily="18" charset="0"/>
              <a:ea typeface="PMingLiU" pitchFamily="18" charset="-120"/>
            </a:endParaRPr>
          </a:p>
          <a:p>
            <a:pPr marL="514350" indent="-514350">
              <a:buNone/>
            </a:pPr>
            <a:r>
              <a:rPr lang="en-US" dirty="0">
                <a:latin typeface="Georgia" panose="02040502050405020303" pitchFamily="18" charset="0"/>
              </a:rPr>
              <a:t>Strategies to Prevent Catheter‐Associated Urinary Tract Infections in Acute Care Hospitals. (2008). </a:t>
            </a:r>
            <a:r>
              <a:rPr lang="en-US" i="1" dirty="0">
                <a:latin typeface="Georgia" panose="02040502050405020303" pitchFamily="18" charset="0"/>
              </a:rPr>
              <a:t>Infection Control and Hospital Epidemiology,</a:t>
            </a:r>
            <a:r>
              <a:rPr lang="en-US" dirty="0">
                <a:latin typeface="Georgia" panose="02040502050405020303" pitchFamily="18" charset="0"/>
              </a:rPr>
              <a:t> </a:t>
            </a:r>
            <a:r>
              <a:rPr lang="en-US" i="1" dirty="0">
                <a:latin typeface="Georgia" panose="02040502050405020303" pitchFamily="18" charset="0"/>
              </a:rPr>
              <a:t>Vol. 29</a:t>
            </a:r>
            <a:r>
              <a:rPr lang="en-US" dirty="0">
                <a:latin typeface="Georgia" panose="02040502050405020303" pitchFamily="18" charset="0"/>
              </a:rPr>
              <a:t>(S1). Retrieved August 1, 2014, from http://www.jstor.org/stable/10.1086/591066</a:t>
            </a:r>
            <a:r>
              <a:rPr lang="en-US" sz="900" dirty="0">
                <a:latin typeface="Georgia" panose="02040502050405020303" pitchFamily="18" charset="0"/>
              </a:rPr>
              <a:t>.</a:t>
            </a:r>
          </a:p>
          <a:p>
            <a:endParaRPr lang="en-US" dirty="0"/>
          </a:p>
        </p:txBody>
      </p:sp>
    </p:spTree>
    <p:extLst>
      <p:ext uri="{BB962C8B-B14F-4D97-AF65-F5344CB8AC3E}">
        <p14:creationId xmlns:p14="http://schemas.microsoft.com/office/powerpoint/2010/main" val="2117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Abstract</a:t>
            </a:r>
            <a:endParaRPr lang="en-US" dirty="0"/>
          </a:p>
        </p:txBody>
      </p:sp>
      <p:sp>
        <p:nvSpPr>
          <p:cNvPr id="14" name="Content Placeholder 13"/>
          <p:cNvSpPr>
            <a:spLocks noGrp="1"/>
          </p:cNvSpPr>
          <p:nvPr>
            <p:ph idx="1"/>
          </p:nvPr>
        </p:nvSpPr>
        <p:spPr/>
        <p:txBody>
          <a:bodyPr/>
          <a:lstStyle/>
          <a:p>
            <a:pPr marL="0" indent="0" algn="ctr">
              <a:lnSpc>
                <a:spcPct val="110000"/>
              </a:lnSpc>
              <a:buNone/>
            </a:pPr>
            <a:r>
              <a:rPr lang="en-US" dirty="0" smtClean="0">
                <a:latin typeface="Georgia" panose="02040502050405020303" pitchFamily="18" charset="0"/>
                <a:ea typeface="Cambria Math" panose="02040503050406030204" pitchFamily="18" charset="0"/>
                <a:cs typeface="Courier New" panose="02070309020205020404" pitchFamily="49" charset="0"/>
              </a:rPr>
              <a:t>In </a:t>
            </a:r>
            <a:r>
              <a:rPr lang="en-US" dirty="0">
                <a:latin typeface="Georgia" panose="02040502050405020303" pitchFamily="18" charset="0"/>
                <a:ea typeface="Cambria Math" panose="02040503050406030204" pitchFamily="18" charset="0"/>
                <a:cs typeface="Courier New" panose="02070309020205020404" pitchFamily="49" charset="0"/>
              </a:rPr>
              <a:t>order to address rates of Catheter Associated Urinary Tract Infections (CAUTIs) in the ICU, a UTI Action Plan was crafted based on researched techniques. ICU team members were educated on the components of the Action Plan and the success of implementation was tracked and analyzed after four months of implementation.</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89758732"/>
              </p:ext>
            </p:extLst>
          </p:nvPr>
        </p:nvGraphicFramePr>
        <p:xfrm>
          <a:off x="1219200" y="1803400"/>
          <a:ext cx="9750425"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98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lstStyle/>
          <a:p>
            <a:r>
              <a:rPr lang="en-US" dirty="0">
                <a:latin typeface="Georgia" panose="02040502050405020303" pitchFamily="18" charset="0"/>
                <a:ea typeface="Cambria Math" panose="02040503050406030204" pitchFamily="18" charset="0"/>
              </a:rPr>
              <a:t>The UTI Action Plan was instituted August 18</a:t>
            </a:r>
            <a:r>
              <a:rPr lang="en-US" baseline="30000" dirty="0">
                <a:latin typeface="Georgia" panose="02040502050405020303" pitchFamily="18" charset="0"/>
                <a:ea typeface="Cambria Math" panose="02040503050406030204" pitchFamily="18" charset="0"/>
              </a:rPr>
              <a:t>th</a:t>
            </a:r>
            <a:r>
              <a:rPr lang="en-US" dirty="0">
                <a:latin typeface="Georgia" panose="02040502050405020303" pitchFamily="18" charset="0"/>
                <a:ea typeface="Cambria Math" panose="02040503050406030204" pitchFamily="18" charset="0"/>
              </a:rPr>
              <a:t>, 2014. </a:t>
            </a:r>
            <a:endParaRPr lang="en-US" dirty="0" smtClean="0">
              <a:latin typeface="Georgia" panose="02040502050405020303" pitchFamily="18" charset="0"/>
              <a:ea typeface="Cambria Math" panose="02040503050406030204" pitchFamily="18" charset="0"/>
            </a:endParaRPr>
          </a:p>
          <a:p>
            <a:r>
              <a:rPr lang="en-US" dirty="0" smtClean="0">
                <a:latin typeface="Georgia" panose="02040502050405020303" pitchFamily="18" charset="0"/>
                <a:ea typeface="Cambria Math" panose="02040503050406030204" pitchFamily="18" charset="0"/>
              </a:rPr>
              <a:t>To </a:t>
            </a:r>
            <a:r>
              <a:rPr lang="en-US" dirty="0">
                <a:latin typeface="Georgia" panose="02040502050405020303" pitchFamily="18" charset="0"/>
                <a:ea typeface="Cambria Math" panose="02040503050406030204" pitchFamily="18" charset="0"/>
              </a:rPr>
              <a:t>reduce infections by 15% for the remainder of </a:t>
            </a:r>
            <a:r>
              <a:rPr lang="en-US" dirty="0" smtClean="0">
                <a:latin typeface="Georgia" panose="02040502050405020303" pitchFamily="18" charset="0"/>
                <a:ea typeface="Cambria Math" panose="02040503050406030204" pitchFamily="18" charset="0"/>
              </a:rPr>
              <a:t>2014 (no more than 23 infections)</a:t>
            </a:r>
          </a:p>
          <a:p>
            <a:r>
              <a:rPr lang="en-US" dirty="0" smtClean="0">
                <a:latin typeface="Georgia" panose="02040502050405020303" pitchFamily="18" charset="0"/>
                <a:ea typeface="Cambria Math" panose="02040503050406030204" pitchFamily="18" charset="0"/>
              </a:rPr>
              <a:t>To reduce infections by 30</a:t>
            </a:r>
            <a:r>
              <a:rPr lang="en-US" dirty="0">
                <a:latin typeface="Georgia" panose="02040502050405020303" pitchFamily="18" charset="0"/>
                <a:ea typeface="Cambria Math" panose="02040503050406030204" pitchFamily="18" charset="0"/>
              </a:rPr>
              <a:t>% by the end of 2015. </a:t>
            </a:r>
          </a:p>
          <a:p>
            <a:endParaRPr lang="en-US" dirty="0"/>
          </a:p>
        </p:txBody>
      </p:sp>
    </p:spTree>
    <p:extLst>
      <p:ext uri="{BB962C8B-B14F-4D97-AF65-F5344CB8AC3E}">
        <p14:creationId xmlns:p14="http://schemas.microsoft.com/office/powerpoint/2010/main" val="346230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 Action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6838583"/>
              </p:ext>
            </p:extLst>
          </p:nvPr>
        </p:nvGraphicFramePr>
        <p:xfrm>
          <a:off x="1219200" y="1803400"/>
          <a:ext cx="9750425"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98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21046631">
            <a:off x="3764809" y="1750589"/>
            <a:ext cx="4067733" cy="3587480"/>
          </a:xfrm>
          <a:prstGeom prst="irregularSeal1">
            <a:avLst/>
          </a:prstGeom>
          <a:solidFill>
            <a:srgbClr val="FBF4EC"/>
          </a:solidFill>
          <a:ln w="76200">
            <a:solidFill>
              <a:srgbClr val="52442C"/>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rot="21401064">
            <a:off x="2973613" y="2600415"/>
            <a:ext cx="5650122" cy="1641292"/>
          </a:xfrm>
          <a:prstGeom prst="rect">
            <a:avLst/>
          </a:prstGeom>
          <a:noFill/>
          <a:ln w="76200">
            <a:noFill/>
            <a:prstDash val="sysDot"/>
          </a:ln>
        </p:spPr>
        <p:txBody>
          <a:bodyPr wrap="none" lIns="91440" tIns="45720" rIns="91440" bIns="45720">
            <a:prstTxWarp prst="textSlantUp">
              <a:avLst/>
            </a:prstTxWarp>
            <a:spAutoFit/>
          </a:bodyPr>
          <a:lstStyle/>
          <a:p>
            <a:pPr algn="ctr"/>
            <a:r>
              <a:rPr lang="en-US" sz="11500" b="1" dirty="0" smtClean="0">
                <a:ln w="28575" cmpd="sng">
                  <a:solidFill>
                    <a:srgbClr val="52442C"/>
                  </a:solidFill>
                  <a:prstDash val="solid"/>
                </a:ln>
                <a:solidFill>
                  <a:srgbClr val="00CC00"/>
                </a:solidFill>
                <a:latin typeface="Britannic Bold" panose="020B0903060703020204" pitchFamily="34" charset="0"/>
                <a:cs typeface="Times New Roman" panose="02020603050405020304" pitchFamily="18" charset="0"/>
              </a:rPr>
              <a:t>CAUTI Crushers</a:t>
            </a:r>
            <a:endParaRPr lang="en-US" sz="11500" b="1" dirty="0">
              <a:ln w="28575" cmpd="sng">
                <a:solidFill>
                  <a:srgbClr val="52442C"/>
                </a:solidFill>
                <a:prstDash val="solid"/>
              </a:ln>
              <a:solidFill>
                <a:srgbClr val="00CC00"/>
              </a:solidFill>
              <a:latin typeface="Britannic Bold" panose="020B0903060703020204" pitchFamily="34" charset="0"/>
              <a:cs typeface="Times New Roman" panose="02020603050405020304" pitchFamily="18" charset="0"/>
            </a:endParaRPr>
          </a:p>
        </p:txBody>
      </p:sp>
      <p:sp>
        <p:nvSpPr>
          <p:cNvPr id="7" name="Title 6"/>
          <p:cNvSpPr>
            <a:spLocks noGrp="1"/>
          </p:cNvSpPr>
          <p:nvPr>
            <p:ph type="title"/>
          </p:nvPr>
        </p:nvSpPr>
        <p:spPr/>
        <p:txBody>
          <a:bodyPr/>
          <a:lstStyle/>
          <a:p>
            <a:r>
              <a:rPr lang="en-US" dirty="0" smtClean="0"/>
              <a:t>Cultivating Enthusiasm</a:t>
            </a:r>
            <a:endParaRPr lang="en-US" dirty="0"/>
          </a:p>
        </p:txBody>
      </p:sp>
    </p:spTree>
    <p:extLst>
      <p:ext uri="{BB962C8B-B14F-4D97-AF65-F5344CB8AC3E}">
        <p14:creationId xmlns:p14="http://schemas.microsoft.com/office/powerpoint/2010/main" val="33756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Education</a:t>
            </a:r>
            <a:endParaRPr lang="en-US" dirty="0"/>
          </a:p>
        </p:txBody>
      </p:sp>
      <p:sp>
        <p:nvSpPr>
          <p:cNvPr id="3" name="Content Placeholder 2"/>
          <p:cNvSpPr>
            <a:spLocks noGrp="1"/>
          </p:cNvSpPr>
          <p:nvPr>
            <p:ph idx="1"/>
          </p:nvPr>
        </p:nvSpPr>
        <p:spPr/>
        <p:txBody>
          <a:bodyPr/>
          <a:lstStyle/>
          <a:p>
            <a:r>
              <a:rPr lang="en-US" dirty="0" smtClean="0"/>
              <a:t>CNAs and Nurse Technicians* </a:t>
            </a:r>
          </a:p>
          <a:p>
            <a:r>
              <a:rPr lang="en-US" dirty="0" smtClean="0"/>
              <a:t>RN Staff</a:t>
            </a:r>
          </a:p>
          <a:p>
            <a:r>
              <a:rPr lang="en-US" dirty="0" smtClean="0"/>
              <a:t>Critical Care Physicians </a:t>
            </a:r>
            <a:endParaRPr lang="en-US" dirty="0"/>
          </a:p>
        </p:txBody>
      </p:sp>
    </p:spTree>
    <p:extLst>
      <p:ext uri="{BB962C8B-B14F-4D97-AF65-F5344CB8AC3E}">
        <p14:creationId xmlns:p14="http://schemas.microsoft.com/office/powerpoint/2010/main" val="147624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Awareness</a:t>
            </a:r>
            <a:endParaRPr lang="en-US" dirty="0"/>
          </a:p>
        </p:txBody>
      </p:sp>
      <p:sp>
        <p:nvSpPr>
          <p:cNvPr id="3" name="Content Placeholder 2"/>
          <p:cNvSpPr>
            <a:spLocks noGrp="1"/>
          </p:cNvSpPr>
          <p:nvPr>
            <p:ph idx="1"/>
          </p:nvPr>
        </p:nvSpPr>
        <p:spPr>
          <a:xfrm>
            <a:off x="1218883" y="1752600"/>
            <a:ext cx="9828529" cy="4343400"/>
          </a:xfrm>
        </p:spPr>
        <p:txBody>
          <a:bodyPr/>
          <a:lstStyle/>
          <a:p>
            <a:r>
              <a:rPr lang="en-US" dirty="0" smtClean="0"/>
              <a:t>Bag Labeling</a:t>
            </a:r>
          </a:p>
          <a:p>
            <a:r>
              <a:rPr lang="en-US" dirty="0" smtClean="0"/>
              <a:t>Foley Day #</a:t>
            </a:r>
          </a:p>
          <a:p>
            <a:r>
              <a:rPr lang="en-US" dirty="0" smtClean="0"/>
              <a:t>Rounds </a:t>
            </a:r>
          </a:p>
        </p:txBody>
      </p:sp>
    </p:spTree>
    <p:extLst>
      <p:ext uri="{BB962C8B-B14F-4D97-AF65-F5344CB8AC3E}">
        <p14:creationId xmlns:p14="http://schemas.microsoft.com/office/powerpoint/2010/main" val="40823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Removal and Catheter Maintenance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3257441"/>
              </p:ext>
            </p:extLst>
          </p:nvPr>
        </p:nvGraphicFramePr>
        <p:xfrm>
          <a:off x="989012" y="1371600"/>
          <a:ext cx="9750425"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26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609</Words>
  <Application>Microsoft Office PowerPoint</Application>
  <PresentationFormat>Custom</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Books Classic 16x9</vt:lpstr>
      <vt:lpstr>The CAUTI Crusher UTI Action Plan and its Effects on CAUTI Reduction in the Intensive Care Unit</vt:lpstr>
      <vt:lpstr>Abstract</vt:lpstr>
      <vt:lpstr>Trends</vt:lpstr>
      <vt:lpstr>Project Goals</vt:lpstr>
      <vt:lpstr>UTI Action Plan</vt:lpstr>
      <vt:lpstr>Cultivating Enthusiasm</vt:lpstr>
      <vt:lpstr>Ongoing Education</vt:lpstr>
      <vt:lpstr>Increasing Awareness</vt:lpstr>
      <vt:lpstr>Early Removal and Catheter Maintenance </vt:lpstr>
      <vt:lpstr>Performance Improvement</vt:lpstr>
      <vt:lpstr>Interprofessional Collaboration</vt:lpstr>
      <vt:lpstr>PowerPoint Presentation</vt:lpstr>
      <vt:lpstr>PowerPoint Presentation</vt:lpstr>
      <vt:lpstr>PowerPoint Presentation</vt:lpstr>
      <vt:lpstr>Future Objectives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2015-03-25T04:14:36Z</dcterms:created>
  <dcterms:modified xsi:type="dcterms:W3CDTF">2015-03-25T14:42:25Z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